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88ad98626f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25b61559374832"/>
  </p:sldMasterIdLst>
  <p:sldIdLst>
    <p:sldId xmlns:r="http://schemas.openxmlformats.org/officeDocument/2006/relationships" id="256" r:id="Rce173db2d5644a8e"/>
    <p:sldId xmlns:r="http://schemas.openxmlformats.org/officeDocument/2006/relationships" id="257" r:id="R1d27de30e1314bc7"/>
    <p:sldId xmlns:r="http://schemas.openxmlformats.org/officeDocument/2006/relationships" id="258" r:id="Rd541fe4297f24be4"/>
    <p:sldId xmlns:r="http://schemas.openxmlformats.org/officeDocument/2006/relationships" id="259" r:id="R32db25b7ba8b43f6"/>
    <p:sldId xmlns:r="http://schemas.openxmlformats.org/officeDocument/2006/relationships" id="260" r:id="Radf4b361244549bd"/>
    <p:sldId xmlns:r="http://schemas.openxmlformats.org/officeDocument/2006/relationships" id="261" r:id="R998b1f4b21a54260"/>
    <p:sldId xmlns:r="http://schemas.openxmlformats.org/officeDocument/2006/relationships" id="262" r:id="Rb8d29ed1cf5d49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5b61559374832" /><Relationship Type="http://schemas.openxmlformats.org/officeDocument/2006/relationships/slide" Target="/ppt/slides/slide1.xml" Id="Rce173db2d5644a8e" /><Relationship Type="http://schemas.openxmlformats.org/officeDocument/2006/relationships/slide" Target="/ppt/slides/slide2.xml" Id="R1d27de30e1314bc7" /><Relationship Type="http://schemas.openxmlformats.org/officeDocument/2006/relationships/slide" Target="/ppt/slides/slide3.xml" Id="Rd541fe4297f24be4" /><Relationship Type="http://schemas.openxmlformats.org/officeDocument/2006/relationships/slide" Target="/ppt/slides/slide4.xml" Id="R32db25b7ba8b43f6" /><Relationship Type="http://schemas.openxmlformats.org/officeDocument/2006/relationships/slide" Target="/ppt/slides/slide5.xml" Id="Radf4b361244549bd" /><Relationship Type="http://schemas.openxmlformats.org/officeDocument/2006/relationships/slide" Target="/ppt/slides/slide6.xml" Id="R998b1f4b21a54260" /><Relationship Type="http://schemas.openxmlformats.org/officeDocument/2006/relationships/slide" Target="/ppt/slides/slide7.xml" Id="Rb8d29ed1cf5d49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790ffe99c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7010a5e5948ec" /><Relationship Type="http://schemas.openxmlformats.org/officeDocument/2006/relationships/theme" Target="/ppt/slideMasters/theme/theme1.xml" Id="R31e8d992c32f45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7010a5e5948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c3c160a044b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7e83bd5f944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fc11c5a534e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8bdeecd014f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ca10dda4147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255acbb524f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201cf3f374d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