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a4be1f9c28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5ef2e9a154fad"/>
  </p:sldMasterIdLst>
  <p:sldIdLst>
    <p:sldId xmlns:r="http://schemas.openxmlformats.org/officeDocument/2006/relationships" id="256" r:id="R884ef97a4dd04e0e"/>
    <p:sldId xmlns:r="http://schemas.openxmlformats.org/officeDocument/2006/relationships" id="257" r:id="R158e021d159d49a7"/>
    <p:sldId xmlns:r="http://schemas.openxmlformats.org/officeDocument/2006/relationships" id="258" r:id="Rf695f6c1fc864ab6"/>
    <p:sldId xmlns:r="http://schemas.openxmlformats.org/officeDocument/2006/relationships" id="259" r:id="Rb9a668fe81364c99"/>
    <p:sldId xmlns:r="http://schemas.openxmlformats.org/officeDocument/2006/relationships" id="260" r:id="R282a163da5164024"/>
    <p:sldId xmlns:r="http://schemas.openxmlformats.org/officeDocument/2006/relationships" id="261" r:id="R95ecc2793cca4b54"/>
    <p:sldId xmlns:r="http://schemas.openxmlformats.org/officeDocument/2006/relationships" id="262" r:id="Rc6c6d025b7ca41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5ef2e9a154fad" /><Relationship Type="http://schemas.openxmlformats.org/officeDocument/2006/relationships/slide" Target="/ppt/slides/slide1.xml" Id="R884ef97a4dd04e0e" /><Relationship Type="http://schemas.openxmlformats.org/officeDocument/2006/relationships/slide" Target="/ppt/slides/slide2.xml" Id="R158e021d159d49a7" /><Relationship Type="http://schemas.openxmlformats.org/officeDocument/2006/relationships/slide" Target="/ppt/slides/slide3.xml" Id="Rf695f6c1fc864ab6" /><Relationship Type="http://schemas.openxmlformats.org/officeDocument/2006/relationships/slide" Target="/ppt/slides/slide4.xml" Id="Rb9a668fe81364c99" /><Relationship Type="http://schemas.openxmlformats.org/officeDocument/2006/relationships/slide" Target="/ppt/slides/slide5.xml" Id="R282a163da5164024" /><Relationship Type="http://schemas.openxmlformats.org/officeDocument/2006/relationships/slide" Target="/ppt/slides/slide6.xml" Id="R95ecc2793cca4b54" /><Relationship Type="http://schemas.openxmlformats.org/officeDocument/2006/relationships/slide" Target="/ppt/slides/slide7.xml" Id="Rc6c6d025b7ca41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ae4f6658a4a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069b3edb34fdb" /><Relationship Type="http://schemas.openxmlformats.org/officeDocument/2006/relationships/theme" Target="/ppt/slideMasters/theme/theme1.xml" Id="R667910bdba914d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0069b3edb3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88c9f18f54f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f5416de0740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09993797440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5aa3b57d848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5690bd99b44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8b8b592ff41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942245d624f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