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70e260e7b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fa34a00e534304"/>
  </p:sldMasterIdLst>
  <p:sldIdLst>
    <p:sldId xmlns:r="http://schemas.openxmlformats.org/officeDocument/2006/relationships" id="256" r:id="Re61cf5c1ce5f4c7c"/>
    <p:sldId xmlns:r="http://schemas.openxmlformats.org/officeDocument/2006/relationships" id="257" r:id="R90eff789fd57499f"/>
    <p:sldId xmlns:r="http://schemas.openxmlformats.org/officeDocument/2006/relationships" id="258" r:id="R50f4c92970e6449f"/>
    <p:sldId xmlns:r="http://schemas.openxmlformats.org/officeDocument/2006/relationships" id="259" r:id="R361772fa8093462a"/>
    <p:sldId xmlns:r="http://schemas.openxmlformats.org/officeDocument/2006/relationships" id="260" r:id="Rf71492f4e0e845d1"/>
    <p:sldId xmlns:r="http://schemas.openxmlformats.org/officeDocument/2006/relationships" id="261" r:id="R10aea5b8adc94ff0"/>
    <p:sldId xmlns:r="http://schemas.openxmlformats.org/officeDocument/2006/relationships" id="262" r:id="R565820fbd873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a34a00e534304" /><Relationship Type="http://schemas.openxmlformats.org/officeDocument/2006/relationships/slide" Target="/ppt/slides/slide1.xml" Id="Re61cf5c1ce5f4c7c" /><Relationship Type="http://schemas.openxmlformats.org/officeDocument/2006/relationships/slide" Target="/ppt/slides/slide2.xml" Id="R90eff789fd57499f" /><Relationship Type="http://schemas.openxmlformats.org/officeDocument/2006/relationships/slide" Target="/ppt/slides/slide3.xml" Id="R50f4c92970e6449f" /><Relationship Type="http://schemas.openxmlformats.org/officeDocument/2006/relationships/slide" Target="/ppt/slides/slide4.xml" Id="R361772fa8093462a" /><Relationship Type="http://schemas.openxmlformats.org/officeDocument/2006/relationships/slide" Target="/ppt/slides/slide5.xml" Id="Rf71492f4e0e845d1" /><Relationship Type="http://schemas.openxmlformats.org/officeDocument/2006/relationships/slide" Target="/ppt/slides/slide6.xml" Id="R10aea5b8adc94ff0" /><Relationship Type="http://schemas.openxmlformats.org/officeDocument/2006/relationships/slide" Target="/ppt/slides/slide7.xml" Id="R565820fbd873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45746bb8e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94876fd9749ad" /><Relationship Type="http://schemas.openxmlformats.org/officeDocument/2006/relationships/theme" Target="/ppt/slideMasters/theme/theme1.xml" Id="R904f6e476854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94876fd9749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7ba67bb73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7ecdf484c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c48e7c0b24f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fbefabc2c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98e83d71244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f886ed97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baed0856f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