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80ceedc91044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12ac7d73884ec9"/>
  </p:sldMasterIdLst>
  <p:sldIdLst>
    <p:sldId xmlns:r="http://schemas.openxmlformats.org/officeDocument/2006/relationships" id="256" r:id="Rc37b23ac280d4391"/>
    <p:sldId xmlns:r="http://schemas.openxmlformats.org/officeDocument/2006/relationships" id="257" r:id="R27f710b892004a01"/>
    <p:sldId xmlns:r="http://schemas.openxmlformats.org/officeDocument/2006/relationships" id="258" r:id="R91641fe40f914938"/>
    <p:sldId xmlns:r="http://schemas.openxmlformats.org/officeDocument/2006/relationships" id="259" r:id="R5bdbff562b524b3d"/>
    <p:sldId xmlns:r="http://schemas.openxmlformats.org/officeDocument/2006/relationships" id="260" r:id="R52fd6b6d6fde479b"/>
    <p:sldId xmlns:r="http://schemas.openxmlformats.org/officeDocument/2006/relationships" id="261" r:id="Rf47ba793e7f14445"/>
    <p:sldId xmlns:r="http://schemas.openxmlformats.org/officeDocument/2006/relationships" id="262" r:id="R48e129408ca44d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12ac7d73884ec9" /><Relationship Type="http://schemas.openxmlformats.org/officeDocument/2006/relationships/slide" Target="/ppt/slides/slide1.xml" Id="Rc37b23ac280d4391" /><Relationship Type="http://schemas.openxmlformats.org/officeDocument/2006/relationships/slide" Target="/ppt/slides/slide2.xml" Id="R27f710b892004a01" /><Relationship Type="http://schemas.openxmlformats.org/officeDocument/2006/relationships/slide" Target="/ppt/slides/slide3.xml" Id="R91641fe40f914938" /><Relationship Type="http://schemas.openxmlformats.org/officeDocument/2006/relationships/slide" Target="/ppt/slides/slide4.xml" Id="R5bdbff562b524b3d" /><Relationship Type="http://schemas.openxmlformats.org/officeDocument/2006/relationships/slide" Target="/ppt/slides/slide5.xml" Id="R52fd6b6d6fde479b" /><Relationship Type="http://schemas.openxmlformats.org/officeDocument/2006/relationships/slide" Target="/ppt/slides/slide6.xml" Id="Rf47ba793e7f14445" /><Relationship Type="http://schemas.openxmlformats.org/officeDocument/2006/relationships/slide" Target="/ppt/slides/slide7.xml" Id="R48e129408ca44d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8a36aa99414c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8079556794acd" /><Relationship Type="http://schemas.openxmlformats.org/officeDocument/2006/relationships/theme" Target="/ppt/slideMasters/theme/theme1.xml" Id="R86efb978466b48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48079556794a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af222a38847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c3f916c874c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8c335106645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9777a52b549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9de59051a4c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45ff539f74f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38f65e0ae45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MERKURGÅRDEN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MERKURGÅRDEN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19 110 591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6 336 487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5 132 414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5 861 064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22 228 972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ANNE CECILIE  –  73,3 %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MORTEN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HANS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41 62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921 313 721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