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666a08f48347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b4a9ec72374b91"/>
  </p:sldMasterIdLst>
  <p:sldIdLst>
    <p:sldId xmlns:r="http://schemas.openxmlformats.org/officeDocument/2006/relationships" id="256" r:id="Rd9d75d5cd89a4572"/>
    <p:sldId xmlns:r="http://schemas.openxmlformats.org/officeDocument/2006/relationships" id="257" r:id="Rca1a747ce6234288"/>
    <p:sldId xmlns:r="http://schemas.openxmlformats.org/officeDocument/2006/relationships" id="258" r:id="R1656e48982a94f90"/>
    <p:sldId xmlns:r="http://schemas.openxmlformats.org/officeDocument/2006/relationships" id="259" r:id="Rb92fea0d97124e20"/>
    <p:sldId xmlns:r="http://schemas.openxmlformats.org/officeDocument/2006/relationships" id="260" r:id="R65cb4d9aca81496f"/>
    <p:sldId xmlns:r="http://schemas.openxmlformats.org/officeDocument/2006/relationships" id="261" r:id="Rad587c5dc1244925"/>
    <p:sldId xmlns:r="http://schemas.openxmlformats.org/officeDocument/2006/relationships" id="262" r:id="Ra328e686e7db49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4a9ec72374b91" /><Relationship Type="http://schemas.openxmlformats.org/officeDocument/2006/relationships/slide" Target="/ppt/slides/slide1.xml" Id="Rd9d75d5cd89a4572" /><Relationship Type="http://schemas.openxmlformats.org/officeDocument/2006/relationships/slide" Target="/ppt/slides/slide2.xml" Id="Rca1a747ce6234288" /><Relationship Type="http://schemas.openxmlformats.org/officeDocument/2006/relationships/slide" Target="/ppt/slides/slide3.xml" Id="R1656e48982a94f90" /><Relationship Type="http://schemas.openxmlformats.org/officeDocument/2006/relationships/slide" Target="/ppt/slides/slide4.xml" Id="Rb92fea0d97124e20" /><Relationship Type="http://schemas.openxmlformats.org/officeDocument/2006/relationships/slide" Target="/ppt/slides/slide5.xml" Id="R65cb4d9aca81496f" /><Relationship Type="http://schemas.openxmlformats.org/officeDocument/2006/relationships/slide" Target="/ppt/slides/slide6.xml" Id="Rad587c5dc1244925" /><Relationship Type="http://schemas.openxmlformats.org/officeDocument/2006/relationships/slide" Target="/ppt/slides/slide7.xml" Id="Ra328e686e7db49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3a1756cb1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fde810e844067" /><Relationship Type="http://schemas.openxmlformats.org/officeDocument/2006/relationships/theme" Target="/ppt/slideMasters/theme/theme1.xml" Id="Rac82c5d111a844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afde810e8440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668656132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b340b6074c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420cdea294c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6c0f664f346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fd701d8714c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ae9dce9a140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17dd9fac24b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