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ca4ae81dc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1ed793ccc4082"/>
  </p:sldMasterIdLst>
  <p:sldIdLst>
    <p:sldId xmlns:r="http://schemas.openxmlformats.org/officeDocument/2006/relationships" id="256" r:id="R0b90628f864b4af3"/>
    <p:sldId xmlns:r="http://schemas.openxmlformats.org/officeDocument/2006/relationships" id="257" r:id="Rd3cd8795da684e99"/>
    <p:sldId xmlns:r="http://schemas.openxmlformats.org/officeDocument/2006/relationships" id="258" r:id="R82a3bea4112b4f73"/>
    <p:sldId xmlns:r="http://schemas.openxmlformats.org/officeDocument/2006/relationships" id="259" r:id="Re74286745aba48d6"/>
    <p:sldId xmlns:r="http://schemas.openxmlformats.org/officeDocument/2006/relationships" id="260" r:id="Rdcbb0a19318541b6"/>
    <p:sldId xmlns:r="http://schemas.openxmlformats.org/officeDocument/2006/relationships" id="261" r:id="R6a84a5e6edc44f6d"/>
    <p:sldId xmlns:r="http://schemas.openxmlformats.org/officeDocument/2006/relationships" id="262" r:id="Rcf172c81c624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1ed793ccc4082" /><Relationship Type="http://schemas.openxmlformats.org/officeDocument/2006/relationships/slide" Target="/ppt/slides/slide1.xml" Id="R0b90628f864b4af3" /><Relationship Type="http://schemas.openxmlformats.org/officeDocument/2006/relationships/slide" Target="/ppt/slides/slide2.xml" Id="Rd3cd8795da684e99" /><Relationship Type="http://schemas.openxmlformats.org/officeDocument/2006/relationships/slide" Target="/ppt/slides/slide3.xml" Id="R82a3bea4112b4f73" /><Relationship Type="http://schemas.openxmlformats.org/officeDocument/2006/relationships/slide" Target="/ppt/slides/slide4.xml" Id="Re74286745aba48d6" /><Relationship Type="http://schemas.openxmlformats.org/officeDocument/2006/relationships/slide" Target="/ppt/slides/slide5.xml" Id="Rdcbb0a19318541b6" /><Relationship Type="http://schemas.openxmlformats.org/officeDocument/2006/relationships/slide" Target="/ppt/slides/slide6.xml" Id="R6a84a5e6edc44f6d" /><Relationship Type="http://schemas.openxmlformats.org/officeDocument/2006/relationships/slide" Target="/ppt/slides/slide7.xml" Id="Rcf172c81c624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ca027873f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2e117b11468b" /><Relationship Type="http://schemas.openxmlformats.org/officeDocument/2006/relationships/theme" Target="/ppt/slideMasters/theme/theme1.xml" Id="Rcb6d1a2e1a9d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e2e117b1146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81dc8b57a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5974e96b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598b07df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de4190cd1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2f8919de48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931c98867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8749b905b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PRODIGUS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PRODIGUS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MOAR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IGNEUM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PRODIGUS AS</a:t>
            </a:r>
          </a:p>
        </p:txBody>
      </p:sp>
    </p:spTree>
  </p:cSld>
  <p:clrMapOvr>
    <a:masterClrMapping xmlns:a="http://schemas.openxmlformats.org/drawingml/2006/main"/>
  </p:clrMapOvr>
</p:sld>
</file>