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45aa15fdfe4f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3b874cc7c84ce9"/>
  </p:sldMasterIdLst>
  <p:sldIdLst>
    <p:sldId xmlns:r="http://schemas.openxmlformats.org/officeDocument/2006/relationships" id="256" r:id="R8dba9baa33544044"/>
    <p:sldId xmlns:r="http://schemas.openxmlformats.org/officeDocument/2006/relationships" id="257" r:id="Rca8b0d51976c4a7a"/>
    <p:sldId xmlns:r="http://schemas.openxmlformats.org/officeDocument/2006/relationships" id="258" r:id="R0ba0420381f54710"/>
    <p:sldId xmlns:r="http://schemas.openxmlformats.org/officeDocument/2006/relationships" id="259" r:id="R4d74bd4d54014a9a"/>
    <p:sldId xmlns:r="http://schemas.openxmlformats.org/officeDocument/2006/relationships" id="260" r:id="Rf1e55c44c6d8405d"/>
    <p:sldId xmlns:r="http://schemas.openxmlformats.org/officeDocument/2006/relationships" id="261" r:id="R3ac4b9d53e0b40d6"/>
    <p:sldId xmlns:r="http://schemas.openxmlformats.org/officeDocument/2006/relationships" id="262" r:id="R1c1a0944c0fd4e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b874cc7c84ce9" /><Relationship Type="http://schemas.openxmlformats.org/officeDocument/2006/relationships/slide" Target="/ppt/slides/slide1.xml" Id="R8dba9baa33544044" /><Relationship Type="http://schemas.openxmlformats.org/officeDocument/2006/relationships/slide" Target="/ppt/slides/slide2.xml" Id="Rca8b0d51976c4a7a" /><Relationship Type="http://schemas.openxmlformats.org/officeDocument/2006/relationships/slide" Target="/ppt/slides/slide3.xml" Id="R0ba0420381f54710" /><Relationship Type="http://schemas.openxmlformats.org/officeDocument/2006/relationships/slide" Target="/ppt/slides/slide4.xml" Id="R4d74bd4d54014a9a" /><Relationship Type="http://schemas.openxmlformats.org/officeDocument/2006/relationships/slide" Target="/ppt/slides/slide5.xml" Id="Rf1e55c44c6d8405d" /><Relationship Type="http://schemas.openxmlformats.org/officeDocument/2006/relationships/slide" Target="/ppt/slides/slide6.xml" Id="R3ac4b9d53e0b40d6" /><Relationship Type="http://schemas.openxmlformats.org/officeDocument/2006/relationships/slide" Target="/ppt/slides/slide7.xml" Id="R1c1a0944c0fd4e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e0f49729da49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e8b58ab254cbe" /><Relationship Type="http://schemas.openxmlformats.org/officeDocument/2006/relationships/theme" Target="/ppt/slideMasters/theme/theme1.xml" Id="R491cbf7b48a34e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de8b58ab254c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6a4e822cfb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c8e1c23c346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301a0dbd349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8343324ef40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5787dda3143f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4a46e668f42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14aa303a8b4c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BIRKELAND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HOLDING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3 477 807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3 518 050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BIRKELAND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Andreas Birkeland, Østre Solberg vei 156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1425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921 118 708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BIRKELAND HOLDING AS</a:t>
            </a:r>
          </a:p>
        </p:txBody>
      </p:sp>
    </p:spTree>
  </p:cSld>
  <p:clrMapOvr>
    <a:masterClrMapping xmlns:a="http://schemas.openxmlformats.org/drawingml/2006/main"/>
  </p:clrMapOvr>
</p:sld>
</file>