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d920f8d37d4f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3cfab17b274e67"/>
  </p:sldMasterIdLst>
  <p:sldIdLst>
    <p:sldId xmlns:r="http://schemas.openxmlformats.org/officeDocument/2006/relationships" id="256" r:id="R67ba4bdf9ebf4b25"/>
    <p:sldId xmlns:r="http://schemas.openxmlformats.org/officeDocument/2006/relationships" id="257" r:id="Ra9e027b90e694460"/>
    <p:sldId xmlns:r="http://schemas.openxmlformats.org/officeDocument/2006/relationships" id="258" r:id="R789901bcc2ce4825"/>
    <p:sldId xmlns:r="http://schemas.openxmlformats.org/officeDocument/2006/relationships" id="259" r:id="R60f53587f5b94def"/>
    <p:sldId xmlns:r="http://schemas.openxmlformats.org/officeDocument/2006/relationships" id="260" r:id="Rf3fe7ecef533436e"/>
    <p:sldId xmlns:r="http://schemas.openxmlformats.org/officeDocument/2006/relationships" id="261" r:id="R8436d2b142b648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cfab17b274e67" /><Relationship Type="http://schemas.openxmlformats.org/officeDocument/2006/relationships/slide" Target="/ppt/slides/slide1.xml" Id="R67ba4bdf9ebf4b25" /><Relationship Type="http://schemas.openxmlformats.org/officeDocument/2006/relationships/slide" Target="/ppt/slides/slide2.xml" Id="Ra9e027b90e694460" /><Relationship Type="http://schemas.openxmlformats.org/officeDocument/2006/relationships/slide" Target="/ppt/slides/slide3.xml" Id="R789901bcc2ce4825" /><Relationship Type="http://schemas.openxmlformats.org/officeDocument/2006/relationships/slide" Target="/ppt/slides/slide4.xml" Id="R60f53587f5b94def" /><Relationship Type="http://schemas.openxmlformats.org/officeDocument/2006/relationships/slide" Target="/ppt/slides/slide5.xml" Id="Rf3fe7ecef533436e" /><Relationship Type="http://schemas.openxmlformats.org/officeDocument/2006/relationships/slide" Target="/ppt/slides/slide6.xml" Id="R8436d2b142b648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a755b3d6b49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5e809910245ce" /><Relationship Type="http://schemas.openxmlformats.org/officeDocument/2006/relationships/theme" Target="/ppt/slideMasters/theme/theme1.xml" Id="R18e46928d99f4f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f5e809910245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39ce1997648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000b907d641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b15103e724f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a20415e8b4c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42beb277f4f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a7a8268fc48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