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d0d14447f84f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303f2655aa44f9"/>
  </p:sldMasterIdLst>
  <p:sldIdLst>
    <p:sldId xmlns:r="http://schemas.openxmlformats.org/officeDocument/2006/relationships" id="256" r:id="R712cbd58ea6e4fac"/>
    <p:sldId xmlns:r="http://schemas.openxmlformats.org/officeDocument/2006/relationships" id="257" r:id="R48d9f5732bf44243"/>
    <p:sldId xmlns:r="http://schemas.openxmlformats.org/officeDocument/2006/relationships" id="258" r:id="R6daaeceaaa58400a"/>
    <p:sldId xmlns:r="http://schemas.openxmlformats.org/officeDocument/2006/relationships" id="259" r:id="R441d011fe2ac4247"/>
    <p:sldId xmlns:r="http://schemas.openxmlformats.org/officeDocument/2006/relationships" id="260" r:id="R8396e60a0d2c4a87"/>
    <p:sldId xmlns:r="http://schemas.openxmlformats.org/officeDocument/2006/relationships" id="261" r:id="R6dfd0a59b8314c7f"/>
    <p:sldId xmlns:r="http://schemas.openxmlformats.org/officeDocument/2006/relationships" id="262" r:id="R15502cc3faea45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303f2655aa44f9" /><Relationship Type="http://schemas.openxmlformats.org/officeDocument/2006/relationships/slide" Target="/ppt/slides/slide1.xml" Id="R712cbd58ea6e4fac" /><Relationship Type="http://schemas.openxmlformats.org/officeDocument/2006/relationships/slide" Target="/ppt/slides/slide2.xml" Id="R48d9f5732bf44243" /><Relationship Type="http://schemas.openxmlformats.org/officeDocument/2006/relationships/slide" Target="/ppt/slides/slide3.xml" Id="R6daaeceaaa58400a" /><Relationship Type="http://schemas.openxmlformats.org/officeDocument/2006/relationships/slide" Target="/ppt/slides/slide4.xml" Id="R441d011fe2ac4247" /><Relationship Type="http://schemas.openxmlformats.org/officeDocument/2006/relationships/slide" Target="/ppt/slides/slide5.xml" Id="R8396e60a0d2c4a87" /><Relationship Type="http://schemas.openxmlformats.org/officeDocument/2006/relationships/slide" Target="/ppt/slides/slide6.xml" Id="R6dfd0a59b8314c7f" /><Relationship Type="http://schemas.openxmlformats.org/officeDocument/2006/relationships/slide" Target="/ppt/slides/slide7.xml" Id="R15502cc3faea45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7e470eaa748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8c7fb0e774f8f" /><Relationship Type="http://schemas.openxmlformats.org/officeDocument/2006/relationships/theme" Target="/ppt/slideMasters/theme/theme1.xml" Id="R5e38a9019c5048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18c7fb0e774f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37a75fdfa42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b2900724841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e6048499347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31082899549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6318c63a047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d5d31d9794a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aa0dfca5247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