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db61d1937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f093b03904632"/>
  </p:sldMasterIdLst>
  <p:sldIdLst>
    <p:sldId xmlns:r="http://schemas.openxmlformats.org/officeDocument/2006/relationships" id="256" r:id="R3cceb41da9604af7"/>
    <p:sldId xmlns:r="http://schemas.openxmlformats.org/officeDocument/2006/relationships" id="257" r:id="R6d0268e7cecc4b41"/>
    <p:sldId xmlns:r="http://schemas.openxmlformats.org/officeDocument/2006/relationships" id="258" r:id="R32c71d6abf29490f"/>
    <p:sldId xmlns:r="http://schemas.openxmlformats.org/officeDocument/2006/relationships" id="259" r:id="R8e9519e4a8fb4e99"/>
    <p:sldId xmlns:r="http://schemas.openxmlformats.org/officeDocument/2006/relationships" id="260" r:id="Rdbc3d53effe34e7d"/>
    <p:sldId xmlns:r="http://schemas.openxmlformats.org/officeDocument/2006/relationships" id="261" r:id="Ra98d6de6cc224529"/>
    <p:sldId xmlns:r="http://schemas.openxmlformats.org/officeDocument/2006/relationships" id="262" r:id="Re06577493e92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f093b03904632" /><Relationship Type="http://schemas.openxmlformats.org/officeDocument/2006/relationships/slide" Target="/ppt/slides/slide1.xml" Id="R3cceb41da9604af7" /><Relationship Type="http://schemas.openxmlformats.org/officeDocument/2006/relationships/slide" Target="/ppt/slides/slide2.xml" Id="R6d0268e7cecc4b41" /><Relationship Type="http://schemas.openxmlformats.org/officeDocument/2006/relationships/slide" Target="/ppt/slides/slide3.xml" Id="R32c71d6abf29490f" /><Relationship Type="http://schemas.openxmlformats.org/officeDocument/2006/relationships/slide" Target="/ppt/slides/slide4.xml" Id="R8e9519e4a8fb4e99" /><Relationship Type="http://schemas.openxmlformats.org/officeDocument/2006/relationships/slide" Target="/ppt/slides/slide5.xml" Id="Rdbc3d53effe34e7d" /><Relationship Type="http://schemas.openxmlformats.org/officeDocument/2006/relationships/slide" Target="/ppt/slides/slide6.xml" Id="Ra98d6de6cc224529" /><Relationship Type="http://schemas.openxmlformats.org/officeDocument/2006/relationships/slide" Target="/ppt/slides/slide7.xml" Id="Re06577493e92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52d7d3a4e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d4681f2f431b" /><Relationship Type="http://schemas.openxmlformats.org/officeDocument/2006/relationships/theme" Target="/ppt/slideMasters/theme/theme1.xml" Id="R8876d5dd664b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cd4681f2f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2c980e4d0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64bf52ff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b059b8278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571f69696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f4ab4b572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f139e15d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385ca2d1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BOLIGUTVIKLING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BOLIGUTVIKLING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−985 124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−8 941 463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179 119 461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SOLON BOLIG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SOLSIDAN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URBANIA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KLØKT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 torg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