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de147861fc4f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e892f78e254a77"/>
  </p:sldMasterIdLst>
  <p:sldIdLst>
    <p:sldId xmlns:r="http://schemas.openxmlformats.org/officeDocument/2006/relationships" id="256" r:id="R6dad5d064fee4cc1"/>
    <p:sldId xmlns:r="http://schemas.openxmlformats.org/officeDocument/2006/relationships" id="257" r:id="Rad12cf8bfb824801"/>
    <p:sldId xmlns:r="http://schemas.openxmlformats.org/officeDocument/2006/relationships" id="258" r:id="Rc6b1a82ca0944d84"/>
    <p:sldId xmlns:r="http://schemas.openxmlformats.org/officeDocument/2006/relationships" id="259" r:id="R8b63495f476f4830"/>
    <p:sldId xmlns:r="http://schemas.openxmlformats.org/officeDocument/2006/relationships" id="260" r:id="Re0c9b20a615b43d1"/>
    <p:sldId xmlns:r="http://schemas.openxmlformats.org/officeDocument/2006/relationships" id="261" r:id="R7e0d615fb00d4fed"/>
    <p:sldId xmlns:r="http://schemas.openxmlformats.org/officeDocument/2006/relationships" id="262" r:id="Rbf816328766a48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e892f78e254a77" /><Relationship Type="http://schemas.openxmlformats.org/officeDocument/2006/relationships/slide" Target="/ppt/slides/slide1.xml" Id="R6dad5d064fee4cc1" /><Relationship Type="http://schemas.openxmlformats.org/officeDocument/2006/relationships/slide" Target="/ppt/slides/slide2.xml" Id="Rad12cf8bfb824801" /><Relationship Type="http://schemas.openxmlformats.org/officeDocument/2006/relationships/slide" Target="/ppt/slides/slide3.xml" Id="Rc6b1a82ca0944d84" /><Relationship Type="http://schemas.openxmlformats.org/officeDocument/2006/relationships/slide" Target="/ppt/slides/slide4.xml" Id="R8b63495f476f4830" /><Relationship Type="http://schemas.openxmlformats.org/officeDocument/2006/relationships/slide" Target="/ppt/slides/slide5.xml" Id="Re0c9b20a615b43d1" /><Relationship Type="http://schemas.openxmlformats.org/officeDocument/2006/relationships/slide" Target="/ppt/slides/slide6.xml" Id="R7e0d615fb00d4fed" /><Relationship Type="http://schemas.openxmlformats.org/officeDocument/2006/relationships/slide" Target="/ppt/slides/slide7.xml" Id="Rbf816328766a48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9d06cff29e40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7f6a3356e43ff" /><Relationship Type="http://schemas.openxmlformats.org/officeDocument/2006/relationships/theme" Target="/ppt/slideMasters/theme/theme1.xml" Id="R084a4fc677bc40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77f6a3356e43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b2182bb9f4c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2f5e47c034e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6c4299e1e47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c0175453346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9506d763a48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06da9b95642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cb0f5d73347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LAST WOMAN STANDING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LAST WOMAN STANDING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164 126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182 782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BJØRNVOLD INVEST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NEOSPINN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SKUDAL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KJØLE BRA AS  –  10,7 %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NISSIK AS  –  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KEEP ON ROCKING AS  –  8,1 %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