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7e54e7aeca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c43126a594eee"/>
  </p:sldMasterIdLst>
  <p:sldIdLst>
    <p:sldId xmlns:r="http://schemas.openxmlformats.org/officeDocument/2006/relationships" id="256" r:id="R0543fff0c5a647ad"/>
    <p:sldId xmlns:r="http://schemas.openxmlformats.org/officeDocument/2006/relationships" id="257" r:id="R7f35300e16f14d72"/>
    <p:sldId xmlns:r="http://schemas.openxmlformats.org/officeDocument/2006/relationships" id="258" r:id="Rfab75d6d2da5405c"/>
    <p:sldId xmlns:r="http://schemas.openxmlformats.org/officeDocument/2006/relationships" id="259" r:id="R536c2e3284f546b8"/>
    <p:sldId xmlns:r="http://schemas.openxmlformats.org/officeDocument/2006/relationships" id="260" r:id="Rb10557d712fc4ed3"/>
    <p:sldId xmlns:r="http://schemas.openxmlformats.org/officeDocument/2006/relationships" id="261" r:id="Rb0cc3b477f77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43126a594eee" /><Relationship Type="http://schemas.openxmlformats.org/officeDocument/2006/relationships/slide" Target="/ppt/slides/slide1.xml" Id="R0543fff0c5a647ad" /><Relationship Type="http://schemas.openxmlformats.org/officeDocument/2006/relationships/slide" Target="/ppt/slides/slide2.xml" Id="R7f35300e16f14d72" /><Relationship Type="http://schemas.openxmlformats.org/officeDocument/2006/relationships/slide" Target="/ppt/slides/slide3.xml" Id="Rfab75d6d2da5405c" /><Relationship Type="http://schemas.openxmlformats.org/officeDocument/2006/relationships/slide" Target="/ppt/slides/slide4.xml" Id="R536c2e3284f546b8" /><Relationship Type="http://schemas.openxmlformats.org/officeDocument/2006/relationships/slide" Target="/ppt/slides/slide5.xml" Id="Rb10557d712fc4ed3" /><Relationship Type="http://schemas.openxmlformats.org/officeDocument/2006/relationships/slide" Target="/ppt/slides/slide6.xml" Id="Rb0cc3b477f77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36627516b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188f3e3d4678" /><Relationship Type="http://schemas.openxmlformats.org/officeDocument/2006/relationships/theme" Target="/ppt/slideMasters/theme/theme1.xml" Id="Rc90652cfe6f94c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e188f3e3d46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a4618aec9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31d12d3f5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ad9a6925f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b34ee6799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67c89dcd740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76f37f6e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