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e9217d57f224b1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52e675e1c014577"/>
  </p:sldMasterIdLst>
  <p:sldIdLst>
    <p:sldId xmlns:r="http://schemas.openxmlformats.org/officeDocument/2006/relationships" id="256" r:id="Rff02904b0c204210"/>
    <p:sldId xmlns:r="http://schemas.openxmlformats.org/officeDocument/2006/relationships" id="257" r:id="Rfeb6ce9648464288"/>
    <p:sldId xmlns:r="http://schemas.openxmlformats.org/officeDocument/2006/relationships" id="258" r:id="R8b3a8bdbfe214eeb"/>
    <p:sldId xmlns:r="http://schemas.openxmlformats.org/officeDocument/2006/relationships" id="259" r:id="R6a78e170f93a45b6"/>
    <p:sldId xmlns:r="http://schemas.openxmlformats.org/officeDocument/2006/relationships" id="260" r:id="Rca7a50388d0244af"/>
    <p:sldId xmlns:r="http://schemas.openxmlformats.org/officeDocument/2006/relationships" id="261" r:id="Rce6f94d45c754893"/>
    <p:sldId xmlns:r="http://schemas.openxmlformats.org/officeDocument/2006/relationships" id="262" r:id="Rc08dbc69ba3f4b0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52e675e1c014577" /><Relationship Type="http://schemas.openxmlformats.org/officeDocument/2006/relationships/slide" Target="/ppt/slides/slide1.xml" Id="Rff02904b0c204210" /><Relationship Type="http://schemas.openxmlformats.org/officeDocument/2006/relationships/slide" Target="/ppt/slides/slide2.xml" Id="Rfeb6ce9648464288" /><Relationship Type="http://schemas.openxmlformats.org/officeDocument/2006/relationships/slide" Target="/ppt/slides/slide3.xml" Id="R8b3a8bdbfe214eeb" /><Relationship Type="http://schemas.openxmlformats.org/officeDocument/2006/relationships/slide" Target="/ppt/slides/slide4.xml" Id="R6a78e170f93a45b6" /><Relationship Type="http://schemas.openxmlformats.org/officeDocument/2006/relationships/slide" Target="/ppt/slides/slide5.xml" Id="Rca7a50388d0244af" /><Relationship Type="http://schemas.openxmlformats.org/officeDocument/2006/relationships/slide" Target="/ppt/slides/slide6.xml" Id="Rce6f94d45c754893" /><Relationship Type="http://schemas.openxmlformats.org/officeDocument/2006/relationships/slide" Target="/ppt/slides/slide7.xml" Id="Rc08dbc69ba3f4b0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def478036d0413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db22a1a596243f8" /><Relationship Type="http://schemas.openxmlformats.org/officeDocument/2006/relationships/theme" Target="/ppt/slideMasters/theme/theme1.xml" Id="Rc52ab52feb4048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db22a1a596243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902077dea4c2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fd30b6b626246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7edd1f1fff457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a7f454529b4e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4304b185864b3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c60ab43c824a6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36b2ec46e4b8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ALTEGA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ALTEGA INVEST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−3 940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−26 400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874 112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 PERLINGHI MARIA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Motbakkene 19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0687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921 021 925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ALTEGA INVEST AS</a:t>
            </a:r>
          </a:p>
        </p:txBody>
      </p:sp>
    </p:spTree>
  </p:cSld>
  <p:clrMapOvr>
    <a:masterClrMapping xmlns:a="http://schemas.openxmlformats.org/drawingml/2006/main"/>
  </p:clrMapOvr>
</p:sld>
</file>