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043e7bd67649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58094c3bf457d"/>
  </p:sldMasterIdLst>
  <p:sldIdLst>
    <p:sldId xmlns:r="http://schemas.openxmlformats.org/officeDocument/2006/relationships" id="256" r:id="R70ba2598604443b9"/>
    <p:sldId xmlns:r="http://schemas.openxmlformats.org/officeDocument/2006/relationships" id="257" r:id="R26eef36528f04668"/>
    <p:sldId xmlns:r="http://schemas.openxmlformats.org/officeDocument/2006/relationships" id="258" r:id="Rb256795ed73847ca"/>
    <p:sldId xmlns:r="http://schemas.openxmlformats.org/officeDocument/2006/relationships" id="259" r:id="R241d0d310a4e45d0"/>
    <p:sldId xmlns:r="http://schemas.openxmlformats.org/officeDocument/2006/relationships" id="260" r:id="R322cd07dbfed497c"/>
    <p:sldId xmlns:r="http://schemas.openxmlformats.org/officeDocument/2006/relationships" id="261" r:id="Rf0a3c12c2cb34941"/>
    <p:sldId xmlns:r="http://schemas.openxmlformats.org/officeDocument/2006/relationships" id="262" r:id="R4bd7aa0a00e545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58094c3bf457d" /><Relationship Type="http://schemas.openxmlformats.org/officeDocument/2006/relationships/slide" Target="/ppt/slides/slide1.xml" Id="R70ba2598604443b9" /><Relationship Type="http://schemas.openxmlformats.org/officeDocument/2006/relationships/slide" Target="/ppt/slides/slide2.xml" Id="R26eef36528f04668" /><Relationship Type="http://schemas.openxmlformats.org/officeDocument/2006/relationships/slide" Target="/ppt/slides/slide3.xml" Id="Rb256795ed73847ca" /><Relationship Type="http://schemas.openxmlformats.org/officeDocument/2006/relationships/slide" Target="/ppt/slides/slide4.xml" Id="R241d0d310a4e45d0" /><Relationship Type="http://schemas.openxmlformats.org/officeDocument/2006/relationships/slide" Target="/ppt/slides/slide5.xml" Id="R322cd07dbfed497c" /><Relationship Type="http://schemas.openxmlformats.org/officeDocument/2006/relationships/slide" Target="/ppt/slides/slide6.xml" Id="Rf0a3c12c2cb34941" /><Relationship Type="http://schemas.openxmlformats.org/officeDocument/2006/relationships/slide" Target="/ppt/slides/slide7.xml" Id="R4bd7aa0a00e545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7a2796aaa45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a955dd7904fb3" /><Relationship Type="http://schemas.openxmlformats.org/officeDocument/2006/relationships/theme" Target="/ppt/slideMasters/theme/theme1.xml" Id="Rd7d78459df3542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a955dd7904f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5a8aca54d4d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dadb076e943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b7ac8fdf4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3be88950347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6f6a3b88a4a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be26387344d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e768f6c77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LSPRINT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LSPRINT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1 666 821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STOKKELAND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