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a8e0cd454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b185df3534d48"/>
  </p:sldMasterIdLst>
  <p:sldIdLst>
    <p:sldId xmlns:r="http://schemas.openxmlformats.org/officeDocument/2006/relationships" id="256" r:id="R4da54a09ab624eb9"/>
    <p:sldId xmlns:r="http://schemas.openxmlformats.org/officeDocument/2006/relationships" id="257" r:id="Rb4f710cc891f44fe"/>
    <p:sldId xmlns:r="http://schemas.openxmlformats.org/officeDocument/2006/relationships" id="258" r:id="Rb737d9e134794788"/>
    <p:sldId xmlns:r="http://schemas.openxmlformats.org/officeDocument/2006/relationships" id="259" r:id="R8647c19ec22740d8"/>
    <p:sldId xmlns:r="http://schemas.openxmlformats.org/officeDocument/2006/relationships" id="260" r:id="R48492f7411be4e00"/>
    <p:sldId xmlns:r="http://schemas.openxmlformats.org/officeDocument/2006/relationships" id="261" r:id="R2696442931a6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b185df3534d48" /><Relationship Type="http://schemas.openxmlformats.org/officeDocument/2006/relationships/slide" Target="/ppt/slides/slide1.xml" Id="R4da54a09ab624eb9" /><Relationship Type="http://schemas.openxmlformats.org/officeDocument/2006/relationships/slide" Target="/ppt/slides/slide2.xml" Id="Rb4f710cc891f44fe" /><Relationship Type="http://schemas.openxmlformats.org/officeDocument/2006/relationships/slide" Target="/ppt/slides/slide3.xml" Id="Rb737d9e134794788" /><Relationship Type="http://schemas.openxmlformats.org/officeDocument/2006/relationships/slide" Target="/ppt/slides/slide4.xml" Id="R8647c19ec22740d8" /><Relationship Type="http://schemas.openxmlformats.org/officeDocument/2006/relationships/slide" Target="/ppt/slides/slide5.xml" Id="R48492f7411be4e00" /><Relationship Type="http://schemas.openxmlformats.org/officeDocument/2006/relationships/slide" Target="/ppt/slides/slide6.xml" Id="R2696442931a6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e33b87eff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b014b6cb944a4" /><Relationship Type="http://schemas.openxmlformats.org/officeDocument/2006/relationships/theme" Target="/ppt/slideMasters/theme/theme1.xml" Id="R0814fbadc103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b014b6cb9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29d9e77e42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e74713e3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77038387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79db57855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2ecc77878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02638918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