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f184d738b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619a7bfff4c52"/>
  </p:sldMasterIdLst>
  <p:sldIdLst>
    <p:sldId xmlns:r="http://schemas.openxmlformats.org/officeDocument/2006/relationships" id="256" r:id="Rb46d23bca2af4084"/>
    <p:sldId xmlns:r="http://schemas.openxmlformats.org/officeDocument/2006/relationships" id="257" r:id="R7d8b90497e8d4135"/>
    <p:sldId xmlns:r="http://schemas.openxmlformats.org/officeDocument/2006/relationships" id="258" r:id="R3f6c642bd7b44fea"/>
    <p:sldId xmlns:r="http://schemas.openxmlformats.org/officeDocument/2006/relationships" id="259" r:id="R179d7fa247c24efb"/>
    <p:sldId xmlns:r="http://schemas.openxmlformats.org/officeDocument/2006/relationships" id="260" r:id="Rf0d4bdf8513a4a93"/>
    <p:sldId xmlns:r="http://schemas.openxmlformats.org/officeDocument/2006/relationships" id="261" r:id="Ra99c8a3c11394fbb"/>
    <p:sldId xmlns:r="http://schemas.openxmlformats.org/officeDocument/2006/relationships" id="262" r:id="R506a43b045da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619a7bfff4c52" /><Relationship Type="http://schemas.openxmlformats.org/officeDocument/2006/relationships/slide" Target="/ppt/slides/slide1.xml" Id="Rb46d23bca2af4084" /><Relationship Type="http://schemas.openxmlformats.org/officeDocument/2006/relationships/slide" Target="/ppt/slides/slide2.xml" Id="R7d8b90497e8d4135" /><Relationship Type="http://schemas.openxmlformats.org/officeDocument/2006/relationships/slide" Target="/ppt/slides/slide3.xml" Id="R3f6c642bd7b44fea" /><Relationship Type="http://schemas.openxmlformats.org/officeDocument/2006/relationships/slide" Target="/ppt/slides/slide4.xml" Id="R179d7fa247c24efb" /><Relationship Type="http://schemas.openxmlformats.org/officeDocument/2006/relationships/slide" Target="/ppt/slides/slide5.xml" Id="Rf0d4bdf8513a4a93" /><Relationship Type="http://schemas.openxmlformats.org/officeDocument/2006/relationships/slide" Target="/ppt/slides/slide6.xml" Id="Ra99c8a3c11394fbb" /><Relationship Type="http://schemas.openxmlformats.org/officeDocument/2006/relationships/slide" Target="/ppt/slides/slide7.xml" Id="R506a43b045da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383c6d3c1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8bc5712424870" /><Relationship Type="http://schemas.openxmlformats.org/officeDocument/2006/relationships/theme" Target="/ppt/slideMasters/theme/theme1.xml" Id="Rd0ad713e01a8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8bc571242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e1d84dda4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623b508c8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e9a528753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aec0136c4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50175624d49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b2fa1f3cc40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79e8e944b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