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ed565eb9cc42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bb7f6a32d04c72"/>
  </p:sldMasterIdLst>
  <p:sldIdLst>
    <p:sldId xmlns:r="http://schemas.openxmlformats.org/officeDocument/2006/relationships" id="256" r:id="R1502520d7dbd4780"/>
    <p:sldId xmlns:r="http://schemas.openxmlformats.org/officeDocument/2006/relationships" id="257" r:id="R4434371f1b3b4e69"/>
    <p:sldId xmlns:r="http://schemas.openxmlformats.org/officeDocument/2006/relationships" id="258" r:id="R87bad807c1974add"/>
    <p:sldId xmlns:r="http://schemas.openxmlformats.org/officeDocument/2006/relationships" id="259" r:id="R18e653755f044e65"/>
    <p:sldId xmlns:r="http://schemas.openxmlformats.org/officeDocument/2006/relationships" id="260" r:id="R435d821d480a4ead"/>
    <p:sldId xmlns:r="http://schemas.openxmlformats.org/officeDocument/2006/relationships" id="261" r:id="R57fee0bddca44d05"/>
    <p:sldId xmlns:r="http://schemas.openxmlformats.org/officeDocument/2006/relationships" id="262" r:id="Rb33540bb994a48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bb7f6a32d04c72" /><Relationship Type="http://schemas.openxmlformats.org/officeDocument/2006/relationships/slide" Target="/ppt/slides/slide1.xml" Id="R1502520d7dbd4780" /><Relationship Type="http://schemas.openxmlformats.org/officeDocument/2006/relationships/slide" Target="/ppt/slides/slide2.xml" Id="R4434371f1b3b4e69" /><Relationship Type="http://schemas.openxmlformats.org/officeDocument/2006/relationships/slide" Target="/ppt/slides/slide3.xml" Id="R87bad807c1974add" /><Relationship Type="http://schemas.openxmlformats.org/officeDocument/2006/relationships/slide" Target="/ppt/slides/slide4.xml" Id="R18e653755f044e65" /><Relationship Type="http://schemas.openxmlformats.org/officeDocument/2006/relationships/slide" Target="/ppt/slides/slide5.xml" Id="R435d821d480a4ead" /><Relationship Type="http://schemas.openxmlformats.org/officeDocument/2006/relationships/slide" Target="/ppt/slides/slide6.xml" Id="R57fee0bddca44d05" /><Relationship Type="http://schemas.openxmlformats.org/officeDocument/2006/relationships/slide" Target="/ppt/slides/slide7.xml" Id="Rb33540bb994a48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3bb969a61041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5562b731084096" /><Relationship Type="http://schemas.openxmlformats.org/officeDocument/2006/relationships/theme" Target="/ppt/slideMasters/theme/theme1.xml" Id="R98b19cab6a4845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5562b7310840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8ecfdf7c2b42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e4344b83654e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50c2c9379143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f19b46224749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05f703adf44e0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e1e200a5124b3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d08868c9fc45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FRAVIA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FRAVIA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251 721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−38 910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9 576 755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49 921 160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78 474 535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SANDVIK MIKKEL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Fredriksborgveien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920 514 413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FRAVIA AS</a:t>
            </a:r>
          </a:p>
        </p:txBody>
      </p:sp>
    </p:spTree>
  </p:cSld>
  <p:clrMapOvr>
    <a:masterClrMapping xmlns:a="http://schemas.openxmlformats.org/drawingml/2006/main"/>
  </p:clrMapOvr>
</p:sld>
</file>