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dce4d2c3d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b1c26fe6c4796"/>
  </p:sldMasterIdLst>
  <p:sldIdLst>
    <p:sldId xmlns:r="http://schemas.openxmlformats.org/officeDocument/2006/relationships" id="256" r:id="Re806ce38d4594656"/>
    <p:sldId xmlns:r="http://schemas.openxmlformats.org/officeDocument/2006/relationships" id="257" r:id="R34a56690a255490e"/>
    <p:sldId xmlns:r="http://schemas.openxmlformats.org/officeDocument/2006/relationships" id="258" r:id="R53c496f8c0014c3d"/>
    <p:sldId xmlns:r="http://schemas.openxmlformats.org/officeDocument/2006/relationships" id="259" r:id="R14150ee4c5ee4204"/>
    <p:sldId xmlns:r="http://schemas.openxmlformats.org/officeDocument/2006/relationships" id="260" r:id="R1105d7e3075e4a1e"/>
    <p:sldId xmlns:r="http://schemas.openxmlformats.org/officeDocument/2006/relationships" id="261" r:id="R49d8f2ed8d364022"/>
    <p:sldId xmlns:r="http://schemas.openxmlformats.org/officeDocument/2006/relationships" id="262" r:id="Rbaaea939b51e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b1c26fe6c4796" /><Relationship Type="http://schemas.openxmlformats.org/officeDocument/2006/relationships/slide" Target="/ppt/slides/slide1.xml" Id="Re806ce38d4594656" /><Relationship Type="http://schemas.openxmlformats.org/officeDocument/2006/relationships/slide" Target="/ppt/slides/slide2.xml" Id="R34a56690a255490e" /><Relationship Type="http://schemas.openxmlformats.org/officeDocument/2006/relationships/slide" Target="/ppt/slides/slide3.xml" Id="R53c496f8c0014c3d" /><Relationship Type="http://schemas.openxmlformats.org/officeDocument/2006/relationships/slide" Target="/ppt/slides/slide4.xml" Id="R14150ee4c5ee4204" /><Relationship Type="http://schemas.openxmlformats.org/officeDocument/2006/relationships/slide" Target="/ppt/slides/slide5.xml" Id="R1105d7e3075e4a1e" /><Relationship Type="http://schemas.openxmlformats.org/officeDocument/2006/relationships/slide" Target="/ppt/slides/slide6.xml" Id="R49d8f2ed8d364022" /><Relationship Type="http://schemas.openxmlformats.org/officeDocument/2006/relationships/slide" Target="/ppt/slides/slide7.xml" Id="Rbaaea939b51e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8fd8a5875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9cd1cfb1a4f5d" /><Relationship Type="http://schemas.openxmlformats.org/officeDocument/2006/relationships/theme" Target="/ppt/slideMasters/theme/theme1.xml" Id="R273b9c6c3996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9cd1cfb1a4f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3bcee4c1c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2419abc8a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dfc6f2046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a4f88e1946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7d1f7a3e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cd402f5d4c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bf9b1d25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