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8f6ca109fb41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74c1baf15d455b"/>
  </p:sldMasterIdLst>
  <p:sldIdLst>
    <p:sldId xmlns:r="http://schemas.openxmlformats.org/officeDocument/2006/relationships" id="256" r:id="R196d11132d6e4b4b"/>
    <p:sldId xmlns:r="http://schemas.openxmlformats.org/officeDocument/2006/relationships" id="257" r:id="Re5710e15172a452a"/>
    <p:sldId xmlns:r="http://schemas.openxmlformats.org/officeDocument/2006/relationships" id="258" r:id="R0f8e83b525804c62"/>
    <p:sldId xmlns:r="http://schemas.openxmlformats.org/officeDocument/2006/relationships" id="259" r:id="R2ecd1491dfa04cdf"/>
    <p:sldId xmlns:r="http://schemas.openxmlformats.org/officeDocument/2006/relationships" id="260" r:id="R364021db3abf4e3a"/>
    <p:sldId xmlns:r="http://schemas.openxmlformats.org/officeDocument/2006/relationships" id="261" r:id="R90d86a99e17143c3"/>
    <p:sldId xmlns:r="http://schemas.openxmlformats.org/officeDocument/2006/relationships" id="262" r:id="Rc70859425c6641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74c1baf15d455b" /><Relationship Type="http://schemas.openxmlformats.org/officeDocument/2006/relationships/slide" Target="/ppt/slides/slide1.xml" Id="R196d11132d6e4b4b" /><Relationship Type="http://schemas.openxmlformats.org/officeDocument/2006/relationships/slide" Target="/ppt/slides/slide2.xml" Id="Re5710e15172a452a" /><Relationship Type="http://schemas.openxmlformats.org/officeDocument/2006/relationships/slide" Target="/ppt/slides/slide3.xml" Id="R0f8e83b525804c62" /><Relationship Type="http://schemas.openxmlformats.org/officeDocument/2006/relationships/slide" Target="/ppt/slides/slide4.xml" Id="R2ecd1491dfa04cdf" /><Relationship Type="http://schemas.openxmlformats.org/officeDocument/2006/relationships/slide" Target="/ppt/slides/slide5.xml" Id="R364021db3abf4e3a" /><Relationship Type="http://schemas.openxmlformats.org/officeDocument/2006/relationships/slide" Target="/ppt/slides/slide6.xml" Id="R90d86a99e17143c3" /><Relationship Type="http://schemas.openxmlformats.org/officeDocument/2006/relationships/slide" Target="/ppt/slides/slide7.xml" Id="Rc70859425c6641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7fc83296714c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96a6c8279479b" /><Relationship Type="http://schemas.openxmlformats.org/officeDocument/2006/relationships/theme" Target="/ppt/slideMasters/theme/theme1.xml" Id="Rbba54bd7add04b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196a6c827947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b45e9ba0549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f8344b6d44a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c373f74fc44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06ba86b5449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dc57811e64d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d3f9923834b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d68425b3147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 BILUTLEIE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SINDRE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HESKESTAD ANDRE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ARNT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TORGNY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brygge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listerbilutleie@gmail.com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