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01a47f789642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fb3e0d18844c4a"/>
  </p:sldMasterIdLst>
  <p:sldIdLst>
    <p:sldId xmlns:r="http://schemas.openxmlformats.org/officeDocument/2006/relationships" id="256" r:id="Rfefe5a4d47b64204"/>
    <p:sldId xmlns:r="http://schemas.openxmlformats.org/officeDocument/2006/relationships" id="257" r:id="R3c5c2e178a5d4adb"/>
    <p:sldId xmlns:r="http://schemas.openxmlformats.org/officeDocument/2006/relationships" id="258" r:id="R5e83b61711774ea3"/>
    <p:sldId xmlns:r="http://schemas.openxmlformats.org/officeDocument/2006/relationships" id="259" r:id="R37528926c4bc49fc"/>
    <p:sldId xmlns:r="http://schemas.openxmlformats.org/officeDocument/2006/relationships" id="260" r:id="Rf54e5f33cfa74793"/>
    <p:sldId xmlns:r="http://schemas.openxmlformats.org/officeDocument/2006/relationships" id="261" r:id="R4cbd02a7cf6644dd"/>
    <p:sldId xmlns:r="http://schemas.openxmlformats.org/officeDocument/2006/relationships" id="262" r:id="Rf245c040ab5e4e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fb3e0d18844c4a" /><Relationship Type="http://schemas.openxmlformats.org/officeDocument/2006/relationships/slide" Target="/ppt/slides/slide1.xml" Id="Rfefe5a4d47b64204" /><Relationship Type="http://schemas.openxmlformats.org/officeDocument/2006/relationships/slide" Target="/ppt/slides/slide2.xml" Id="R3c5c2e178a5d4adb" /><Relationship Type="http://schemas.openxmlformats.org/officeDocument/2006/relationships/slide" Target="/ppt/slides/slide3.xml" Id="R5e83b61711774ea3" /><Relationship Type="http://schemas.openxmlformats.org/officeDocument/2006/relationships/slide" Target="/ppt/slides/slide4.xml" Id="R37528926c4bc49fc" /><Relationship Type="http://schemas.openxmlformats.org/officeDocument/2006/relationships/slide" Target="/ppt/slides/slide5.xml" Id="Rf54e5f33cfa74793" /><Relationship Type="http://schemas.openxmlformats.org/officeDocument/2006/relationships/slide" Target="/ppt/slides/slide6.xml" Id="R4cbd02a7cf6644dd" /><Relationship Type="http://schemas.openxmlformats.org/officeDocument/2006/relationships/slide" Target="/ppt/slides/slide7.xml" Id="Rf245c040ab5e4e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1d3ab3734e4d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65d257991444d" /><Relationship Type="http://schemas.openxmlformats.org/officeDocument/2006/relationships/theme" Target="/ppt/slideMasters/theme/theme1.xml" Id="R8514e155fff44e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565d25799144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c98ba8c3414f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00f115e2347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efe4ff5cef4d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21ac7b99249e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54c6ea5a042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5fe9b6902440c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8ae0a576447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HILLESTAD-CONSULTING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HILLESTAD-CONSULTING AS ble etablert [år] og holder til i Lommedalen.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5 059 328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186 752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505 871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1 567 445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1 992 007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STEINAR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Granholtet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1350 Lommedalen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920 240 607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HILLESTAD-CONSULTING AS</a:t>
            </a:r>
          </a:p>
        </p:txBody>
      </p:sp>
    </p:spTree>
  </p:cSld>
  <p:clrMapOvr>
    <a:masterClrMapping xmlns:a="http://schemas.openxmlformats.org/drawingml/2006/main"/>
  </p:clrMapOvr>
</p:sld>
</file>