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4f68a72584b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fae96b57449fd"/>
  </p:sldMasterIdLst>
  <p:sldIdLst>
    <p:sldId xmlns:r="http://schemas.openxmlformats.org/officeDocument/2006/relationships" id="256" r:id="R30f4b9c000be4d94"/>
    <p:sldId xmlns:r="http://schemas.openxmlformats.org/officeDocument/2006/relationships" id="257" r:id="R53850e4f94f14bb9"/>
    <p:sldId xmlns:r="http://schemas.openxmlformats.org/officeDocument/2006/relationships" id="258" r:id="R18447b33945845a3"/>
    <p:sldId xmlns:r="http://schemas.openxmlformats.org/officeDocument/2006/relationships" id="259" r:id="Ra6f55b7805ec4230"/>
    <p:sldId xmlns:r="http://schemas.openxmlformats.org/officeDocument/2006/relationships" id="260" r:id="R1204429b35f44ca7"/>
    <p:sldId xmlns:r="http://schemas.openxmlformats.org/officeDocument/2006/relationships" id="261" r:id="Ra2e2c61432504ec6"/>
    <p:sldId xmlns:r="http://schemas.openxmlformats.org/officeDocument/2006/relationships" id="262" r:id="Rd87ef214eba9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fae96b57449fd" /><Relationship Type="http://schemas.openxmlformats.org/officeDocument/2006/relationships/slide" Target="/ppt/slides/slide1.xml" Id="R30f4b9c000be4d94" /><Relationship Type="http://schemas.openxmlformats.org/officeDocument/2006/relationships/slide" Target="/ppt/slides/slide2.xml" Id="R53850e4f94f14bb9" /><Relationship Type="http://schemas.openxmlformats.org/officeDocument/2006/relationships/slide" Target="/ppt/slides/slide3.xml" Id="R18447b33945845a3" /><Relationship Type="http://schemas.openxmlformats.org/officeDocument/2006/relationships/slide" Target="/ppt/slides/slide4.xml" Id="Ra6f55b7805ec4230" /><Relationship Type="http://schemas.openxmlformats.org/officeDocument/2006/relationships/slide" Target="/ppt/slides/slide5.xml" Id="R1204429b35f44ca7" /><Relationship Type="http://schemas.openxmlformats.org/officeDocument/2006/relationships/slide" Target="/ppt/slides/slide6.xml" Id="Ra2e2c61432504ec6" /><Relationship Type="http://schemas.openxmlformats.org/officeDocument/2006/relationships/slide" Target="/ppt/slides/slide7.xml" Id="Rd87ef214eba9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eff6e0f4c4d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9c0c870184b94" /><Relationship Type="http://schemas.openxmlformats.org/officeDocument/2006/relationships/theme" Target="/ppt/slideMasters/theme/theme1.xml" Id="R2410b9f9719b48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89c0c870184b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c2c68697648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31743bc8f47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3128aee7541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56a080cc145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3717d1d5440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8b9c570cf4e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df63320bc4d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FINNMARKBYGGKONTROLL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FINNMARKBYGGKONTROLL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BIRGER ALEKSANDER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THOMAS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Finnmarkbyggkontroll AS, Aspelia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920 162 517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