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e0dfc6d06644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fa38c89d444434"/>
  </p:sldMasterIdLst>
  <p:sldIdLst>
    <p:sldId xmlns:r="http://schemas.openxmlformats.org/officeDocument/2006/relationships" id="256" r:id="R915384c72fe44ff6"/>
    <p:sldId xmlns:r="http://schemas.openxmlformats.org/officeDocument/2006/relationships" id="257" r:id="Rfd7e4fe2d8c2401a"/>
    <p:sldId xmlns:r="http://schemas.openxmlformats.org/officeDocument/2006/relationships" id="258" r:id="R2d5aa12f9dc24663"/>
    <p:sldId xmlns:r="http://schemas.openxmlformats.org/officeDocument/2006/relationships" id="259" r:id="R511d00fbaf86423d"/>
    <p:sldId xmlns:r="http://schemas.openxmlformats.org/officeDocument/2006/relationships" id="260" r:id="R1af95cc45c384c40"/>
    <p:sldId xmlns:r="http://schemas.openxmlformats.org/officeDocument/2006/relationships" id="261" r:id="R37fcd99741be49f3"/>
    <p:sldId xmlns:r="http://schemas.openxmlformats.org/officeDocument/2006/relationships" id="262" r:id="Rafab3fa2433d4a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a38c89d444434" /><Relationship Type="http://schemas.openxmlformats.org/officeDocument/2006/relationships/slide" Target="/ppt/slides/slide1.xml" Id="R915384c72fe44ff6" /><Relationship Type="http://schemas.openxmlformats.org/officeDocument/2006/relationships/slide" Target="/ppt/slides/slide2.xml" Id="Rfd7e4fe2d8c2401a" /><Relationship Type="http://schemas.openxmlformats.org/officeDocument/2006/relationships/slide" Target="/ppt/slides/slide3.xml" Id="R2d5aa12f9dc24663" /><Relationship Type="http://schemas.openxmlformats.org/officeDocument/2006/relationships/slide" Target="/ppt/slides/slide4.xml" Id="R511d00fbaf86423d" /><Relationship Type="http://schemas.openxmlformats.org/officeDocument/2006/relationships/slide" Target="/ppt/slides/slide5.xml" Id="R1af95cc45c384c40" /><Relationship Type="http://schemas.openxmlformats.org/officeDocument/2006/relationships/slide" Target="/ppt/slides/slide6.xml" Id="R37fcd99741be49f3" /><Relationship Type="http://schemas.openxmlformats.org/officeDocument/2006/relationships/slide" Target="/ppt/slides/slide7.xml" Id="Rafab3fa2433d4a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ca6cfc94e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1bf4c14c74262" /><Relationship Type="http://schemas.openxmlformats.org/officeDocument/2006/relationships/theme" Target="/ppt/slideMasters/theme/theme1.xml" Id="R16253a956211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61bf4c14c7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11cd5eb484d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26f44f61c43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cd5b2f70f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a37eb10d40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ba197cf2c47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e63c362304a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bc16774ee4e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