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897f660e7044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8f3f2b49424293"/>
  </p:sldMasterIdLst>
  <p:sldIdLst>
    <p:sldId xmlns:r="http://schemas.openxmlformats.org/officeDocument/2006/relationships" id="256" r:id="R206f9b43d1f14e5b"/>
    <p:sldId xmlns:r="http://schemas.openxmlformats.org/officeDocument/2006/relationships" id="257" r:id="Rb07794e6c9fd4f20"/>
    <p:sldId xmlns:r="http://schemas.openxmlformats.org/officeDocument/2006/relationships" id="258" r:id="R159c5fc05f884ffd"/>
    <p:sldId xmlns:r="http://schemas.openxmlformats.org/officeDocument/2006/relationships" id="259" r:id="R79735a6f24fd4e67"/>
    <p:sldId xmlns:r="http://schemas.openxmlformats.org/officeDocument/2006/relationships" id="260" r:id="R355f2240c4994aa5"/>
    <p:sldId xmlns:r="http://schemas.openxmlformats.org/officeDocument/2006/relationships" id="261" r:id="R888430004ab94dff"/>
    <p:sldId xmlns:r="http://schemas.openxmlformats.org/officeDocument/2006/relationships" id="262" r:id="Rd33e26b9ba53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f3f2b49424293" /><Relationship Type="http://schemas.openxmlformats.org/officeDocument/2006/relationships/slide" Target="/ppt/slides/slide1.xml" Id="R206f9b43d1f14e5b" /><Relationship Type="http://schemas.openxmlformats.org/officeDocument/2006/relationships/slide" Target="/ppt/slides/slide2.xml" Id="Rb07794e6c9fd4f20" /><Relationship Type="http://schemas.openxmlformats.org/officeDocument/2006/relationships/slide" Target="/ppt/slides/slide3.xml" Id="R159c5fc05f884ffd" /><Relationship Type="http://schemas.openxmlformats.org/officeDocument/2006/relationships/slide" Target="/ppt/slides/slide4.xml" Id="R79735a6f24fd4e67" /><Relationship Type="http://schemas.openxmlformats.org/officeDocument/2006/relationships/slide" Target="/ppt/slides/slide5.xml" Id="R355f2240c4994aa5" /><Relationship Type="http://schemas.openxmlformats.org/officeDocument/2006/relationships/slide" Target="/ppt/slides/slide6.xml" Id="R888430004ab94dff" /><Relationship Type="http://schemas.openxmlformats.org/officeDocument/2006/relationships/slide" Target="/ppt/slides/slide7.xml" Id="Rd33e26b9ba53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9b36ec7da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ab23ebda6409f" /><Relationship Type="http://schemas.openxmlformats.org/officeDocument/2006/relationships/theme" Target="/ppt/slideMasters/theme/theme1.xml" Id="Rce405753f2b642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3ab23ebda640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2a814158c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e9370021e40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bb99f1b9a41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acc9a1aec4f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45e5b5f694c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216c9774541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239c3a90c41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