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a7144d3739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7f85f0c13483e"/>
  </p:sldMasterIdLst>
  <p:sldIdLst>
    <p:sldId xmlns:r="http://schemas.openxmlformats.org/officeDocument/2006/relationships" id="256" r:id="R688b606342d54522"/>
    <p:sldId xmlns:r="http://schemas.openxmlformats.org/officeDocument/2006/relationships" id="257" r:id="R264141718f1241c9"/>
    <p:sldId xmlns:r="http://schemas.openxmlformats.org/officeDocument/2006/relationships" id="258" r:id="Rfada60da1d054944"/>
    <p:sldId xmlns:r="http://schemas.openxmlformats.org/officeDocument/2006/relationships" id="259" r:id="R61abca55360c4751"/>
    <p:sldId xmlns:r="http://schemas.openxmlformats.org/officeDocument/2006/relationships" id="260" r:id="R6a6c0cc7d0c84719"/>
    <p:sldId xmlns:r="http://schemas.openxmlformats.org/officeDocument/2006/relationships" id="261" r:id="R10a5502fcef6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7f85f0c13483e" /><Relationship Type="http://schemas.openxmlformats.org/officeDocument/2006/relationships/slide" Target="/ppt/slides/slide1.xml" Id="R688b606342d54522" /><Relationship Type="http://schemas.openxmlformats.org/officeDocument/2006/relationships/slide" Target="/ppt/slides/slide2.xml" Id="R264141718f1241c9" /><Relationship Type="http://schemas.openxmlformats.org/officeDocument/2006/relationships/slide" Target="/ppt/slides/slide3.xml" Id="Rfada60da1d054944" /><Relationship Type="http://schemas.openxmlformats.org/officeDocument/2006/relationships/slide" Target="/ppt/slides/slide4.xml" Id="R61abca55360c4751" /><Relationship Type="http://schemas.openxmlformats.org/officeDocument/2006/relationships/slide" Target="/ppt/slides/slide5.xml" Id="R6a6c0cc7d0c84719" /><Relationship Type="http://schemas.openxmlformats.org/officeDocument/2006/relationships/slide" Target="/ppt/slides/slide6.xml" Id="R10a5502fcef6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c2242b2a8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b388f021f4678" /><Relationship Type="http://schemas.openxmlformats.org/officeDocument/2006/relationships/theme" Target="/ppt/slideMasters/theme/theme1.xml" Id="R015c755a13b841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7b388f021f46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c62e3c013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e00ea5dfe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44a0f2808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b79db2c9d49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580452e3e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8c7c2192b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