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c7cf57747247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9b9be164a94e3c"/>
  </p:sldMasterIdLst>
  <p:sldIdLst>
    <p:sldId xmlns:r="http://schemas.openxmlformats.org/officeDocument/2006/relationships" id="256" r:id="R49befd7190994e7f"/>
    <p:sldId xmlns:r="http://schemas.openxmlformats.org/officeDocument/2006/relationships" id="257" r:id="R68e159e2cfbd4c62"/>
    <p:sldId xmlns:r="http://schemas.openxmlformats.org/officeDocument/2006/relationships" id="258" r:id="R3a3731f0a49144f1"/>
    <p:sldId xmlns:r="http://schemas.openxmlformats.org/officeDocument/2006/relationships" id="259" r:id="R74b9ac6ef1e6420b"/>
    <p:sldId xmlns:r="http://schemas.openxmlformats.org/officeDocument/2006/relationships" id="260" r:id="Red6832b9769042c8"/>
    <p:sldId xmlns:r="http://schemas.openxmlformats.org/officeDocument/2006/relationships" id="261" r:id="R4f4a27ea8f2e49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9b9be164a94e3c" /><Relationship Type="http://schemas.openxmlformats.org/officeDocument/2006/relationships/slide" Target="/ppt/slides/slide1.xml" Id="R49befd7190994e7f" /><Relationship Type="http://schemas.openxmlformats.org/officeDocument/2006/relationships/slide" Target="/ppt/slides/slide2.xml" Id="R68e159e2cfbd4c62" /><Relationship Type="http://schemas.openxmlformats.org/officeDocument/2006/relationships/slide" Target="/ppt/slides/slide3.xml" Id="R3a3731f0a49144f1" /><Relationship Type="http://schemas.openxmlformats.org/officeDocument/2006/relationships/slide" Target="/ppt/slides/slide4.xml" Id="R74b9ac6ef1e6420b" /><Relationship Type="http://schemas.openxmlformats.org/officeDocument/2006/relationships/slide" Target="/ppt/slides/slide5.xml" Id="Red6832b9769042c8" /><Relationship Type="http://schemas.openxmlformats.org/officeDocument/2006/relationships/slide" Target="/ppt/slides/slide6.xml" Id="R4f4a27ea8f2e49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1d88e75b5f4b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44e7aef4d42c3" /><Relationship Type="http://schemas.openxmlformats.org/officeDocument/2006/relationships/theme" Target="/ppt/slideMasters/theme/theme1.xml" Id="R6c05897deb8845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244e7aef4d42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624e5ddc941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8b6f916254f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bf2fbb7f246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d3e8260614e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e04d2848848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bfc10dc1442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LIER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LIER SØR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1 794 925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1 804 300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