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698432f40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966f5b48342a0"/>
  </p:sldMasterIdLst>
  <p:sldIdLst>
    <p:sldId xmlns:r="http://schemas.openxmlformats.org/officeDocument/2006/relationships" id="256" r:id="R2596b081dc944250"/>
    <p:sldId xmlns:r="http://schemas.openxmlformats.org/officeDocument/2006/relationships" id="257" r:id="R22867295f88344dc"/>
    <p:sldId xmlns:r="http://schemas.openxmlformats.org/officeDocument/2006/relationships" id="258" r:id="R9c286b9be5f14bb2"/>
    <p:sldId xmlns:r="http://schemas.openxmlformats.org/officeDocument/2006/relationships" id="259" r:id="R32e551b3566942de"/>
    <p:sldId xmlns:r="http://schemas.openxmlformats.org/officeDocument/2006/relationships" id="260" r:id="Raa53f741b33f4aef"/>
    <p:sldId xmlns:r="http://schemas.openxmlformats.org/officeDocument/2006/relationships" id="261" r:id="R7141902e5b234bca"/>
    <p:sldId xmlns:r="http://schemas.openxmlformats.org/officeDocument/2006/relationships" id="262" r:id="Ra97048633046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966f5b48342a0" /><Relationship Type="http://schemas.openxmlformats.org/officeDocument/2006/relationships/slide" Target="/ppt/slides/slide1.xml" Id="R2596b081dc944250" /><Relationship Type="http://schemas.openxmlformats.org/officeDocument/2006/relationships/slide" Target="/ppt/slides/slide2.xml" Id="R22867295f88344dc" /><Relationship Type="http://schemas.openxmlformats.org/officeDocument/2006/relationships/slide" Target="/ppt/slides/slide3.xml" Id="R9c286b9be5f14bb2" /><Relationship Type="http://schemas.openxmlformats.org/officeDocument/2006/relationships/slide" Target="/ppt/slides/slide4.xml" Id="R32e551b3566942de" /><Relationship Type="http://schemas.openxmlformats.org/officeDocument/2006/relationships/slide" Target="/ppt/slides/slide5.xml" Id="Raa53f741b33f4aef" /><Relationship Type="http://schemas.openxmlformats.org/officeDocument/2006/relationships/slide" Target="/ppt/slides/slide6.xml" Id="R7141902e5b234bca" /><Relationship Type="http://schemas.openxmlformats.org/officeDocument/2006/relationships/slide" Target="/ppt/slides/slide7.xml" Id="Ra97048633046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7baff68df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e01f374248be" /><Relationship Type="http://schemas.openxmlformats.org/officeDocument/2006/relationships/theme" Target="/ppt/slideMasters/theme/theme1.xml" Id="R81fea9d89e63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5e01f3742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bbff628a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8e7b270ad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68a6bc6ef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7d3bd3c8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c3494d3b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613a5c60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aec460dd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