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de3cb03d0e43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82d78deafa48c1"/>
  </p:sldMasterIdLst>
  <p:sldIdLst>
    <p:sldId xmlns:r="http://schemas.openxmlformats.org/officeDocument/2006/relationships" id="256" r:id="R630da1f2b43e425d"/>
    <p:sldId xmlns:r="http://schemas.openxmlformats.org/officeDocument/2006/relationships" id="257" r:id="R0a41eb48b39b43db"/>
    <p:sldId xmlns:r="http://schemas.openxmlformats.org/officeDocument/2006/relationships" id="258" r:id="R65304c6c62d34dc7"/>
    <p:sldId xmlns:r="http://schemas.openxmlformats.org/officeDocument/2006/relationships" id="259" r:id="R6cad8de20eb44f06"/>
    <p:sldId xmlns:r="http://schemas.openxmlformats.org/officeDocument/2006/relationships" id="260" r:id="R3889660dd4e14887"/>
    <p:sldId xmlns:r="http://schemas.openxmlformats.org/officeDocument/2006/relationships" id="261" r:id="Rea9bfb29d0a74b02"/>
    <p:sldId xmlns:r="http://schemas.openxmlformats.org/officeDocument/2006/relationships" id="262" r:id="Re33934b818ee40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82d78deafa48c1" /><Relationship Type="http://schemas.openxmlformats.org/officeDocument/2006/relationships/slide" Target="/ppt/slides/slide1.xml" Id="R630da1f2b43e425d" /><Relationship Type="http://schemas.openxmlformats.org/officeDocument/2006/relationships/slide" Target="/ppt/slides/slide2.xml" Id="R0a41eb48b39b43db" /><Relationship Type="http://schemas.openxmlformats.org/officeDocument/2006/relationships/slide" Target="/ppt/slides/slide3.xml" Id="R65304c6c62d34dc7" /><Relationship Type="http://schemas.openxmlformats.org/officeDocument/2006/relationships/slide" Target="/ppt/slides/slide4.xml" Id="R6cad8de20eb44f06" /><Relationship Type="http://schemas.openxmlformats.org/officeDocument/2006/relationships/slide" Target="/ppt/slides/slide5.xml" Id="R3889660dd4e14887" /><Relationship Type="http://schemas.openxmlformats.org/officeDocument/2006/relationships/slide" Target="/ppt/slides/slide6.xml" Id="Rea9bfb29d0a74b02" /><Relationship Type="http://schemas.openxmlformats.org/officeDocument/2006/relationships/slide" Target="/ppt/slides/slide7.xml" Id="Re33934b818ee40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5e205ef39743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cee801e6d4f9d" /><Relationship Type="http://schemas.openxmlformats.org/officeDocument/2006/relationships/theme" Target="/ppt/slideMasters/theme/theme1.xml" Id="R031906f799724c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ccee801e6d4f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428159b6847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1c0ab1af74b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c96f8837941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69547d05b4f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b4cef367d40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9924b71d340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da1172fb647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OBA INVEST AS ble etablert [år] og holder til i Fyllingsdalen.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29 800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TROND LEIF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Spelhaugen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5147 Fyllingsdalen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919 948 310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OBA INVEST AS</a:t>
            </a:r>
          </a:p>
        </p:txBody>
      </p:sp>
    </p:spTree>
  </p:cSld>
  <p:clrMapOvr>
    <a:masterClrMapping xmlns:a="http://schemas.openxmlformats.org/drawingml/2006/main"/>
  </p:clrMapOvr>
</p:sld>
</file>