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122db141cd4d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fc0a9e9f82471b"/>
  </p:sldMasterIdLst>
  <p:sldIdLst>
    <p:sldId xmlns:r="http://schemas.openxmlformats.org/officeDocument/2006/relationships" id="256" r:id="Rbab314190adf43a9"/>
    <p:sldId xmlns:r="http://schemas.openxmlformats.org/officeDocument/2006/relationships" id="257" r:id="Rc00ae013fb414b23"/>
    <p:sldId xmlns:r="http://schemas.openxmlformats.org/officeDocument/2006/relationships" id="258" r:id="Rfa0bcd863068462d"/>
    <p:sldId xmlns:r="http://schemas.openxmlformats.org/officeDocument/2006/relationships" id="259" r:id="R177f1a73bbab43bc"/>
    <p:sldId xmlns:r="http://schemas.openxmlformats.org/officeDocument/2006/relationships" id="260" r:id="R33c9332cfe904838"/>
    <p:sldId xmlns:r="http://schemas.openxmlformats.org/officeDocument/2006/relationships" id="261" r:id="R889ccfca3edc4232"/>
    <p:sldId xmlns:r="http://schemas.openxmlformats.org/officeDocument/2006/relationships" id="262" r:id="R54c1554424f947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fc0a9e9f82471b" /><Relationship Type="http://schemas.openxmlformats.org/officeDocument/2006/relationships/slide" Target="/ppt/slides/slide1.xml" Id="Rbab314190adf43a9" /><Relationship Type="http://schemas.openxmlformats.org/officeDocument/2006/relationships/slide" Target="/ppt/slides/slide2.xml" Id="Rc00ae013fb414b23" /><Relationship Type="http://schemas.openxmlformats.org/officeDocument/2006/relationships/slide" Target="/ppt/slides/slide3.xml" Id="Rfa0bcd863068462d" /><Relationship Type="http://schemas.openxmlformats.org/officeDocument/2006/relationships/slide" Target="/ppt/slides/slide4.xml" Id="R177f1a73bbab43bc" /><Relationship Type="http://schemas.openxmlformats.org/officeDocument/2006/relationships/slide" Target="/ppt/slides/slide5.xml" Id="R33c9332cfe904838" /><Relationship Type="http://schemas.openxmlformats.org/officeDocument/2006/relationships/slide" Target="/ppt/slides/slide6.xml" Id="R889ccfca3edc4232" /><Relationship Type="http://schemas.openxmlformats.org/officeDocument/2006/relationships/slide" Target="/ppt/slides/slide7.xml" Id="R54c1554424f947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451ce6883b4f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b0afcb9c24ef9" /><Relationship Type="http://schemas.openxmlformats.org/officeDocument/2006/relationships/theme" Target="/ppt/slideMasters/theme/theme1.xml" Id="R5cd6d70a3a254c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cb0afcb9c24e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cde21a90b47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c4f379a3843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31eae5ffd45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36033ed4344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589f145034a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725a931d94b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7d633a9f448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TOLLI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TOLLI AS ble etablert [år] og holder til i Finnøy.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743 824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3 553 775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3 866 657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FRESTAD TOLLI HAROLD 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Kindingstadvegen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4160 Finnøy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919 916 613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