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54407a01f443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3e368ade8f4f9d"/>
  </p:sldMasterIdLst>
  <p:sldIdLst>
    <p:sldId xmlns:r="http://schemas.openxmlformats.org/officeDocument/2006/relationships" id="256" r:id="R9366035ebb954d9e"/>
    <p:sldId xmlns:r="http://schemas.openxmlformats.org/officeDocument/2006/relationships" id="257" r:id="R38f16b263d404aa4"/>
    <p:sldId xmlns:r="http://schemas.openxmlformats.org/officeDocument/2006/relationships" id="258" r:id="R9bfba419e9334d9b"/>
    <p:sldId xmlns:r="http://schemas.openxmlformats.org/officeDocument/2006/relationships" id="259" r:id="R293f6974f09c4f39"/>
    <p:sldId xmlns:r="http://schemas.openxmlformats.org/officeDocument/2006/relationships" id="260" r:id="R68baee2e2b1b47eb"/>
    <p:sldId xmlns:r="http://schemas.openxmlformats.org/officeDocument/2006/relationships" id="261" r:id="R7f1c285e63f84e0b"/>
    <p:sldId xmlns:r="http://schemas.openxmlformats.org/officeDocument/2006/relationships" id="262" r:id="R1ff9f45bb6c742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3e368ade8f4f9d" /><Relationship Type="http://schemas.openxmlformats.org/officeDocument/2006/relationships/slide" Target="/ppt/slides/slide1.xml" Id="R9366035ebb954d9e" /><Relationship Type="http://schemas.openxmlformats.org/officeDocument/2006/relationships/slide" Target="/ppt/slides/slide2.xml" Id="R38f16b263d404aa4" /><Relationship Type="http://schemas.openxmlformats.org/officeDocument/2006/relationships/slide" Target="/ppt/slides/slide3.xml" Id="R9bfba419e9334d9b" /><Relationship Type="http://schemas.openxmlformats.org/officeDocument/2006/relationships/slide" Target="/ppt/slides/slide4.xml" Id="R293f6974f09c4f39" /><Relationship Type="http://schemas.openxmlformats.org/officeDocument/2006/relationships/slide" Target="/ppt/slides/slide5.xml" Id="R68baee2e2b1b47eb" /><Relationship Type="http://schemas.openxmlformats.org/officeDocument/2006/relationships/slide" Target="/ppt/slides/slide6.xml" Id="R7f1c285e63f84e0b" /><Relationship Type="http://schemas.openxmlformats.org/officeDocument/2006/relationships/slide" Target="/ppt/slides/slide7.xml" Id="R1ff9f45bb6c742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0f8019f4c41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1beaa8dd84245" /><Relationship Type="http://schemas.openxmlformats.org/officeDocument/2006/relationships/theme" Target="/ppt/slideMasters/theme/theme1.xml" Id="R0d135fc4610549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51beaa8dd842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da94d198547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379cd412243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51fedb7904c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4cef007944f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c2e2d698146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1838ab4d142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26fa9ab5348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CAPITAL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1 133 186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17 427 146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21 333 976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30 214 702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AKSEL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Myrvollveien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lars@thorconsulting.no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