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dd63d7b73d44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b9a9c347154147"/>
  </p:sldMasterIdLst>
  <p:sldIdLst>
    <p:sldId xmlns:r="http://schemas.openxmlformats.org/officeDocument/2006/relationships" id="256" r:id="Rbd65663814b34ba9"/>
    <p:sldId xmlns:r="http://schemas.openxmlformats.org/officeDocument/2006/relationships" id="257" r:id="Rd8a668e6200c47f0"/>
    <p:sldId xmlns:r="http://schemas.openxmlformats.org/officeDocument/2006/relationships" id="258" r:id="R2ca3cadb986644ab"/>
    <p:sldId xmlns:r="http://schemas.openxmlformats.org/officeDocument/2006/relationships" id="259" r:id="R7299b59af47644a6"/>
    <p:sldId xmlns:r="http://schemas.openxmlformats.org/officeDocument/2006/relationships" id="260" r:id="R899723f91aa34d73"/>
    <p:sldId xmlns:r="http://schemas.openxmlformats.org/officeDocument/2006/relationships" id="261" r:id="R03ca5f8cad1c4e3c"/>
    <p:sldId xmlns:r="http://schemas.openxmlformats.org/officeDocument/2006/relationships" id="262" r:id="R31077d794fda49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b9a9c347154147" /><Relationship Type="http://schemas.openxmlformats.org/officeDocument/2006/relationships/slide" Target="/ppt/slides/slide1.xml" Id="Rbd65663814b34ba9" /><Relationship Type="http://schemas.openxmlformats.org/officeDocument/2006/relationships/slide" Target="/ppt/slides/slide2.xml" Id="Rd8a668e6200c47f0" /><Relationship Type="http://schemas.openxmlformats.org/officeDocument/2006/relationships/slide" Target="/ppt/slides/slide3.xml" Id="R2ca3cadb986644ab" /><Relationship Type="http://schemas.openxmlformats.org/officeDocument/2006/relationships/slide" Target="/ppt/slides/slide4.xml" Id="R7299b59af47644a6" /><Relationship Type="http://schemas.openxmlformats.org/officeDocument/2006/relationships/slide" Target="/ppt/slides/slide5.xml" Id="R899723f91aa34d73" /><Relationship Type="http://schemas.openxmlformats.org/officeDocument/2006/relationships/slide" Target="/ppt/slides/slide6.xml" Id="R03ca5f8cad1c4e3c" /><Relationship Type="http://schemas.openxmlformats.org/officeDocument/2006/relationships/slide" Target="/ppt/slides/slide7.xml" Id="R31077d794fda49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74e60ea3d44b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6d545a7ae454d" /><Relationship Type="http://schemas.openxmlformats.org/officeDocument/2006/relationships/theme" Target="/ppt/slideMasters/theme/theme1.xml" Id="R332e4eae41dc4d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56d545a7ae45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91822cd5341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7e7e9c14f44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3ce2bc90947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80a40157249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cfaf9884f42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1b1c75de74e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4555705674d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CAPITAL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1 133 186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794 960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17 427 146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21 333 976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30 214 702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AKSEL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lars@thorconsulting.no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