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d1c9f3591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a6c5611de432c"/>
  </p:sldMasterIdLst>
  <p:sldIdLst>
    <p:sldId xmlns:r="http://schemas.openxmlformats.org/officeDocument/2006/relationships" id="256" r:id="R6fbe86aaa635437f"/>
    <p:sldId xmlns:r="http://schemas.openxmlformats.org/officeDocument/2006/relationships" id="257" r:id="R590f8ece1d504a2a"/>
    <p:sldId xmlns:r="http://schemas.openxmlformats.org/officeDocument/2006/relationships" id="258" r:id="R3bc0d8c14e6d41bf"/>
    <p:sldId xmlns:r="http://schemas.openxmlformats.org/officeDocument/2006/relationships" id="259" r:id="Rf899504c57924c3d"/>
    <p:sldId xmlns:r="http://schemas.openxmlformats.org/officeDocument/2006/relationships" id="260" r:id="Ra508795b1be54e66"/>
    <p:sldId xmlns:r="http://schemas.openxmlformats.org/officeDocument/2006/relationships" id="261" r:id="R58240adb38a7498f"/>
    <p:sldId xmlns:r="http://schemas.openxmlformats.org/officeDocument/2006/relationships" id="262" r:id="Rd54d70881788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a6c5611de432c" /><Relationship Type="http://schemas.openxmlformats.org/officeDocument/2006/relationships/slide" Target="/ppt/slides/slide1.xml" Id="R6fbe86aaa635437f" /><Relationship Type="http://schemas.openxmlformats.org/officeDocument/2006/relationships/slide" Target="/ppt/slides/slide2.xml" Id="R590f8ece1d504a2a" /><Relationship Type="http://schemas.openxmlformats.org/officeDocument/2006/relationships/slide" Target="/ppt/slides/slide3.xml" Id="R3bc0d8c14e6d41bf" /><Relationship Type="http://schemas.openxmlformats.org/officeDocument/2006/relationships/slide" Target="/ppt/slides/slide4.xml" Id="Rf899504c57924c3d" /><Relationship Type="http://schemas.openxmlformats.org/officeDocument/2006/relationships/slide" Target="/ppt/slides/slide5.xml" Id="Ra508795b1be54e66" /><Relationship Type="http://schemas.openxmlformats.org/officeDocument/2006/relationships/slide" Target="/ppt/slides/slide6.xml" Id="R58240adb38a7498f" /><Relationship Type="http://schemas.openxmlformats.org/officeDocument/2006/relationships/slide" Target="/ppt/slides/slide7.xml" Id="Rd54d70881788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a9a9178b7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15b3b648473c" /><Relationship Type="http://schemas.openxmlformats.org/officeDocument/2006/relationships/theme" Target="/ppt/slideMasters/theme/theme1.xml" Id="Rb8e39f3994d6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f15b3b648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80290bc0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21ef2d51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c9031f19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9b3bc3ff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9c4cfb1b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320643c1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070953a8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