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6056491a974a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de5b8670614bfc"/>
  </p:sldMasterIdLst>
  <p:sldIdLst>
    <p:sldId xmlns:r="http://schemas.openxmlformats.org/officeDocument/2006/relationships" id="256" r:id="R81b60f54ecc74a34"/>
    <p:sldId xmlns:r="http://schemas.openxmlformats.org/officeDocument/2006/relationships" id="257" r:id="R60a5bf3507024519"/>
    <p:sldId xmlns:r="http://schemas.openxmlformats.org/officeDocument/2006/relationships" id="258" r:id="R13086eabfcb84717"/>
    <p:sldId xmlns:r="http://schemas.openxmlformats.org/officeDocument/2006/relationships" id="259" r:id="Raded50dc817a42ea"/>
    <p:sldId xmlns:r="http://schemas.openxmlformats.org/officeDocument/2006/relationships" id="260" r:id="R3f7d15342a614d89"/>
    <p:sldId xmlns:r="http://schemas.openxmlformats.org/officeDocument/2006/relationships" id="261" r:id="Rbebcb40759e64006"/>
    <p:sldId xmlns:r="http://schemas.openxmlformats.org/officeDocument/2006/relationships" id="262" r:id="R8f062c3ee49d42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de5b8670614bfc" /><Relationship Type="http://schemas.openxmlformats.org/officeDocument/2006/relationships/slide" Target="/ppt/slides/slide1.xml" Id="R81b60f54ecc74a34" /><Relationship Type="http://schemas.openxmlformats.org/officeDocument/2006/relationships/slide" Target="/ppt/slides/slide2.xml" Id="R60a5bf3507024519" /><Relationship Type="http://schemas.openxmlformats.org/officeDocument/2006/relationships/slide" Target="/ppt/slides/slide3.xml" Id="R13086eabfcb84717" /><Relationship Type="http://schemas.openxmlformats.org/officeDocument/2006/relationships/slide" Target="/ppt/slides/slide4.xml" Id="Raded50dc817a42ea" /><Relationship Type="http://schemas.openxmlformats.org/officeDocument/2006/relationships/slide" Target="/ppt/slides/slide5.xml" Id="R3f7d15342a614d89" /><Relationship Type="http://schemas.openxmlformats.org/officeDocument/2006/relationships/slide" Target="/ppt/slides/slide6.xml" Id="Rbebcb40759e64006" /><Relationship Type="http://schemas.openxmlformats.org/officeDocument/2006/relationships/slide" Target="/ppt/slides/slide7.xml" Id="R8f062c3ee49d42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f89f384c134e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1ac2cf2df4ec4" /><Relationship Type="http://schemas.openxmlformats.org/officeDocument/2006/relationships/theme" Target="/ppt/slideMasters/theme/theme1.xml" Id="R9edb142c36e749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a1ac2cf2df4e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f104f199a47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19253dbb54a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355cc1bb748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905942f124d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2ee68649342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45dd84a404d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98e16ed5147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REED SKAGEN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REED SKAGEN II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2 385 514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943 298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757 964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1 179 216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REED SKAGEN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Kjødes veg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919 880 708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