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9766156b4542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cbed4f9d3a4b8b"/>
  </p:sldMasterIdLst>
  <p:sldIdLst>
    <p:sldId xmlns:r="http://schemas.openxmlformats.org/officeDocument/2006/relationships" id="256" r:id="Re593ef8dbab54de8"/>
    <p:sldId xmlns:r="http://schemas.openxmlformats.org/officeDocument/2006/relationships" id="257" r:id="R2a7dec90949b42cd"/>
    <p:sldId xmlns:r="http://schemas.openxmlformats.org/officeDocument/2006/relationships" id="258" r:id="Rfa9875dd7de447c8"/>
    <p:sldId xmlns:r="http://schemas.openxmlformats.org/officeDocument/2006/relationships" id="259" r:id="Rc98680ad262e4952"/>
    <p:sldId xmlns:r="http://schemas.openxmlformats.org/officeDocument/2006/relationships" id="260" r:id="Rcdcbaf696df64149"/>
    <p:sldId xmlns:r="http://schemas.openxmlformats.org/officeDocument/2006/relationships" id="261" r:id="Rfdfae1f36c6046f5"/>
    <p:sldId xmlns:r="http://schemas.openxmlformats.org/officeDocument/2006/relationships" id="262" r:id="Re4a1fb7581c64c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cbed4f9d3a4b8b" /><Relationship Type="http://schemas.openxmlformats.org/officeDocument/2006/relationships/slide" Target="/ppt/slides/slide1.xml" Id="Re593ef8dbab54de8" /><Relationship Type="http://schemas.openxmlformats.org/officeDocument/2006/relationships/slide" Target="/ppt/slides/slide2.xml" Id="R2a7dec90949b42cd" /><Relationship Type="http://schemas.openxmlformats.org/officeDocument/2006/relationships/slide" Target="/ppt/slides/slide3.xml" Id="Rfa9875dd7de447c8" /><Relationship Type="http://schemas.openxmlformats.org/officeDocument/2006/relationships/slide" Target="/ppt/slides/slide4.xml" Id="Rc98680ad262e4952" /><Relationship Type="http://schemas.openxmlformats.org/officeDocument/2006/relationships/slide" Target="/ppt/slides/slide5.xml" Id="Rcdcbaf696df64149" /><Relationship Type="http://schemas.openxmlformats.org/officeDocument/2006/relationships/slide" Target="/ppt/slides/slide6.xml" Id="Rfdfae1f36c6046f5" /><Relationship Type="http://schemas.openxmlformats.org/officeDocument/2006/relationships/slide" Target="/ppt/slides/slide7.xml" Id="Re4a1fb7581c64c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9e402726ed46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ae758149fd4e6b" /><Relationship Type="http://schemas.openxmlformats.org/officeDocument/2006/relationships/theme" Target="/ppt/slideMasters/theme/theme1.xml" Id="Rde2fb0a0d83048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ae758149fd4e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71bf613b8f4f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45719428d445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1d62bc7a3249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573378fd9844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c1a4a5d86747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734c5d42f6493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321ec0aeca4f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REED SKAGEN II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REED SKAGEN II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REED SKAGEN II AS ble etablert [år] og holder til i Paradis.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REED SKAGEN II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REED SKAGEN II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REED SKAGEN II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2 385 514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943 298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757 964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1 179 216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REED SKAGEN II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REED SKAGEN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REED SKAGEN II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Jacob Kjødes veg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5232 Paradis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919 880 708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REED SKAGEN II AS</a:t>
            </a:r>
          </a:p>
        </p:txBody>
      </p:sp>
    </p:spTree>
  </p:cSld>
  <p:clrMapOvr>
    <a:masterClrMapping xmlns:a="http://schemas.openxmlformats.org/drawingml/2006/main"/>
  </p:clrMapOvr>
</p:sld>
</file>