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7b6b626217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6b91e875df446a"/>
  </p:sldMasterIdLst>
  <p:sldIdLst>
    <p:sldId xmlns:r="http://schemas.openxmlformats.org/officeDocument/2006/relationships" id="256" r:id="R857bf940df6a4b80"/>
    <p:sldId xmlns:r="http://schemas.openxmlformats.org/officeDocument/2006/relationships" id="257" r:id="R32aa9c439c9447f3"/>
    <p:sldId xmlns:r="http://schemas.openxmlformats.org/officeDocument/2006/relationships" id="258" r:id="R21fc7a998bbd46a1"/>
    <p:sldId xmlns:r="http://schemas.openxmlformats.org/officeDocument/2006/relationships" id="259" r:id="R48dbb2970ad748cb"/>
    <p:sldId xmlns:r="http://schemas.openxmlformats.org/officeDocument/2006/relationships" id="260" r:id="R4c2c21ab10b244cb"/>
    <p:sldId xmlns:r="http://schemas.openxmlformats.org/officeDocument/2006/relationships" id="261" r:id="R0f9743037d454d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b91e875df446a" /><Relationship Type="http://schemas.openxmlformats.org/officeDocument/2006/relationships/slide" Target="/ppt/slides/slide1.xml" Id="R857bf940df6a4b80" /><Relationship Type="http://schemas.openxmlformats.org/officeDocument/2006/relationships/slide" Target="/ppt/slides/slide2.xml" Id="R32aa9c439c9447f3" /><Relationship Type="http://schemas.openxmlformats.org/officeDocument/2006/relationships/slide" Target="/ppt/slides/slide3.xml" Id="R21fc7a998bbd46a1" /><Relationship Type="http://schemas.openxmlformats.org/officeDocument/2006/relationships/slide" Target="/ppt/slides/slide4.xml" Id="R48dbb2970ad748cb" /><Relationship Type="http://schemas.openxmlformats.org/officeDocument/2006/relationships/slide" Target="/ppt/slides/slide5.xml" Id="R4c2c21ab10b244cb" /><Relationship Type="http://schemas.openxmlformats.org/officeDocument/2006/relationships/slide" Target="/ppt/slides/slide6.xml" Id="R0f9743037d454d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93947227b546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c781fdb1e4b60" /><Relationship Type="http://schemas.openxmlformats.org/officeDocument/2006/relationships/theme" Target="/ppt/slideMasters/theme/theme1.xml" Id="Rc50695590e1a41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ec781fdb1e4b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9c109193847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7c0d764a24e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c3a8341804e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a65e72e064d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306db98ec43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ac574e56543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