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a7a5af3b2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92f2ae5b14eb0"/>
  </p:sldMasterIdLst>
  <p:sldIdLst>
    <p:sldId xmlns:r="http://schemas.openxmlformats.org/officeDocument/2006/relationships" id="256" r:id="Rb3e3b127eab14648"/>
    <p:sldId xmlns:r="http://schemas.openxmlformats.org/officeDocument/2006/relationships" id="257" r:id="Rc1935efc2d954f63"/>
    <p:sldId xmlns:r="http://schemas.openxmlformats.org/officeDocument/2006/relationships" id="258" r:id="Re3bc6966d1c34a3c"/>
    <p:sldId xmlns:r="http://schemas.openxmlformats.org/officeDocument/2006/relationships" id="259" r:id="R4573dbdd362843c2"/>
    <p:sldId xmlns:r="http://schemas.openxmlformats.org/officeDocument/2006/relationships" id="260" r:id="R6c3f5c6fcec24ec7"/>
    <p:sldId xmlns:r="http://schemas.openxmlformats.org/officeDocument/2006/relationships" id="261" r:id="R364024e45ff6453e"/>
    <p:sldId xmlns:r="http://schemas.openxmlformats.org/officeDocument/2006/relationships" id="262" r:id="R49a7f6f92838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92f2ae5b14eb0" /><Relationship Type="http://schemas.openxmlformats.org/officeDocument/2006/relationships/slide" Target="/ppt/slides/slide1.xml" Id="Rb3e3b127eab14648" /><Relationship Type="http://schemas.openxmlformats.org/officeDocument/2006/relationships/slide" Target="/ppt/slides/slide2.xml" Id="Rc1935efc2d954f63" /><Relationship Type="http://schemas.openxmlformats.org/officeDocument/2006/relationships/slide" Target="/ppt/slides/slide3.xml" Id="Re3bc6966d1c34a3c" /><Relationship Type="http://schemas.openxmlformats.org/officeDocument/2006/relationships/slide" Target="/ppt/slides/slide4.xml" Id="R4573dbdd362843c2" /><Relationship Type="http://schemas.openxmlformats.org/officeDocument/2006/relationships/slide" Target="/ppt/slides/slide5.xml" Id="R6c3f5c6fcec24ec7" /><Relationship Type="http://schemas.openxmlformats.org/officeDocument/2006/relationships/slide" Target="/ppt/slides/slide6.xml" Id="R364024e45ff6453e" /><Relationship Type="http://schemas.openxmlformats.org/officeDocument/2006/relationships/slide" Target="/ppt/slides/slide7.xml" Id="R49a7f6f92838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da20e31a9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8847adc954e6a" /><Relationship Type="http://schemas.openxmlformats.org/officeDocument/2006/relationships/theme" Target="/ppt/slideMasters/theme/theme1.xml" Id="Rb604068ae484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8847adc95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f0abf57404f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c01a3b564a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8862f58be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692554101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94d5ce4e8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cb17108e4e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a29a1632c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