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54bcc7c19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5145a8e514506"/>
  </p:sldMasterIdLst>
  <p:sldIdLst>
    <p:sldId xmlns:r="http://schemas.openxmlformats.org/officeDocument/2006/relationships" id="256" r:id="R126a708bd8cb430f"/>
    <p:sldId xmlns:r="http://schemas.openxmlformats.org/officeDocument/2006/relationships" id="257" r:id="Rd0b0e560977541e7"/>
    <p:sldId xmlns:r="http://schemas.openxmlformats.org/officeDocument/2006/relationships" id="258" r:id="R231b4b396bf04844"/>
    <p:sldId xmlns:r="http://schemas.openxmlformats.org/officeDocument/2006/relationships" id="259" r:id="R13ed7f4b7a1146aa"/>
    <p:sldId xmlns:r="http://schemas.openxmlformats.org/officeDocument/2006/relationships" id="260" r:id="Rd58141a47d384890"/>
    <p:sldId xmlns:r="http://schemas.openxmlformats.org/officeDocument/2006/relationships" id="261" r:id="R6f2cf3363ca24bd7"/>
    <p:sldId xmlns:r="http://schemas.openxmlformats.org/officeDocument/2006/relationships" id="262" r:id="R31c1c352482548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5145a8e514506" /><Relationship Type="http://schemas.openxmlformats.org/officeDocument/2006/relationships/slide" Target="/ppt/slides/slide1.xml" Id="R126a708bd8cb430f" /><Relationship Type="http://schemas.openxmlformats.org/officeDocument/2006/relationships/slide" Target="/ppt/slides/slide2.xml" Id="Rd0b0e560977541e7" /><Relationship Type="http://schemas.openxmlformats.org/officeDocument/2006/relationships/slide" Target="/ppt/slides/slide3.xml" Id="R231b4b396bf04844" /><Relationship Type="http://schemas.openxmlformats.org/officeDocument/2006/relationships/slide" Target="/ppt/slides/slide4.xml" Id="R13ed7f4b7a1146aa" /><Relationship Type="http://schemas.openxmlformats.org/officeDocument/2006/relationships/slide" Target="/ppt/slides/slide5.xml" Id="Rd58141a47d384890" /><Relationship Type="http://schemas.openxmlformats.org/officeDocument/2006/relationships/slide" Target="/ppt/slides/slide6.xml" Id="R6f2cf3363ca24bd7" /><Relationship Type="http://schemas.openxmlformats.org/officeDocument/2006/relationships/slide" Target="/ppt/slides/slide7.xml" Id="R31c1c352482548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7ff674f85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6f975719640e5" /><Relationship Type="http://schemas.openxmlformats.org/officeDocument/2006/relationships/theme" Target="/ppt/slideMasters/theme/theme1.xml" Id="R134ed3fe56dd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56f9757196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b8d864d74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f71148fd4e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443e0e7b6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d6e87dc94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dba3c220d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5c3fe6169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9db78e9e642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 UTVIKLING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336 786 139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384 616 684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422 615 491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KROHNÅSVEIEN 1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