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370f17028149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957b0ba9b84f35"/>
  </p:sldMasterIdLst>
  <p:sldIdLst>
    <p:sldId xmlns:r="http://schemas.openxmlformats.org/officeDocument/2006/relationships" id="256" r:id="R0ab5c872075e4cc2"/>
    <p:sldId xmlns:r="http://schemas.openxmlformats.org/officeDocument/2006/relationships" id="257" r:id="R40540aab082447d4"/>
    <p:sldId xmlns:r="http://schemas.openxmlformats.org/officeDocument/2006/relationships" id="258" r:id="Rd87c09f34d2b4890"/>
    <p:sldId xmlns:r="http://schemas.openxmlformats.org/officeDocument/2006/relationships" id="259" r:id="R6a9135a847b9488b"/>
    <p:sldId xmlns:r="http://schemas.openxmlformats.org/officeDocument/2006/relationships" id="260" r:id="R5647f6c3fde546dc"/>
    <p:sldId xmlns:r="http://schemas.openxmlformats.org/officeDocument/2006/relationships" id="261" r:id="R3e7548fcd2604cbe"/>
    <p:sldId xmlns:r="http://schemas.openxmlformats.org/officeDocument/2006/relationships" id="262" r:id="R1d66a9dfb8004d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957b0ba9b84f35" /><Relationship Type="http://schemas.openxmlformats.org/officeDocument/2006/relationships/slide" Target="/ppt/slides/slide1.xml" Id="R0ab5c872075e4cc2" /><Relationship Type="http://schemas.openxmlformats.org/officeDocument/2006/relationships/slide" Target="/ppt/slides/slide2.xml" Id="R40540aab082447d4" /><Relationship Type="http://schemas.openxmlformats.org/officeDocument/2006/relationships/slide" Target="/ppt/slides/slide3.xml" Id="Rd87c09f34d2b4890" /><Relationship Type="http://schemas.openxmlformats.org/officeDocument/2006/relationships/slide" Target="/ppt/slides/slide4.xml" Id="R6a9135a847b9488b" /><Relationship Type="http://schemas.openxmlformats.org/officeDocument/2006/relationships/slide" Target="/ppt/slides/slide5.xml" Id="R5647f6c3fde546dc" /><Relationship Type="http://schemas.openxmlformats.org/officeDocument/2006/relationships/slide" Target="/ppt/slides/slide6.xml" Id="R3e7548fcd2604cbe" /><Relationship Type="http://schemas.openxmlformats.org/officeDocument/2006/relationships/slide" Target="/ppt/slides/slide7.xml" Id="R1d66a9dfb8004d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ee1ac3dff44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cfc031e944b8f" /><Relationship Type="http://schemas.openxmlformats.org/officeDocument/2006/relationships/theme" Target="/ppt/slideMasters/theme/theme1.xml" Id="Rb4e946aeb70e4f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acfc031e944b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3ff11be2540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240ed148444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b187e84404f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aa97970464c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0ec089d4d4e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0b255911f48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f54bc44af45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KJELD RASMUSSEN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KJELD RASMUSSEN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556 373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KJELD ERIK ROTBERG RASMUSSEN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MAY-BRITT VOLLEBEKK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44B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