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7123a1d436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dfbf3b82f744e7"/>
  </p:sldMasterIdLst>
  <p:sldIdLst>
    <p:sldId xmlns:r="http://schemas.openxmlformats.org/officeDocument/2006/relationships" id="256" r:id="R486bf6d019374ba9"/>
    <p:sldId xmlns:r="http://schemas.openxmlformats.org/officeDocument/2006/relationships" id="257" r:id="R0ff80784cdcb4e91"/>
    <p:sldId xmlns:r="http://schemas.openxmlformats.org/officeDocument/2006/relationships" id="258" r:id="R1107e6e3838543a7"/>
    <p:sldId xmlns:r="http://schemas.openxmlformats.org/officeDocument/2006/relationships" id="259" r:id="R9b0fea9162c14f7a"/>
    <p:sldId xmlns:r="http://schemas.openxmlformats.org/officeDocument/2006/relationships" id="260" r:id="R9a779155efbd44ce"/>
    <p:sldId xmlns:r="http://schemas.openxmlformats.org/officeDocument/2006/relationships" id="261" r:id="R94f33dd8fef6436f"/>
    <p:sldId xmlns:r="http://schemas.openxmlformats.org/officeDocument/2006/relationships" id="262" r:id="R28a36f26a93d46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fbf3b82f744e7" /><Relationship Type="http://schemas.openxmlformats.org/officeDocument/2006/relationships/slide" Target="/ppt/slides/slide1.xml" Id="R486bf6d019374ba9" /><Relationship Type="http://schemas.openxmlformats.org/officeDocument/2006/relationships/slide" Target="/ppt/slides/slide2.xml" Id="R0ff80784cdcb4e91" /><Relationship Type="http://schemas.openxmlformats.org/officeDocument/2006/relationships/slide" Target="/ppt/slides/slide3.xml" Id="R1107e6e3838543a7" /><Relationship Type="http://schemas.openxmlformats.org/officeDocument/2006/relationships/slide" Target="/ppt/slides/slide4.xml" Id="R9b0fea9162c14f7a" /><Relationship Type="http://schemas.openxmlformats.org/officeDocument/2006/relationships/slide" Target="/ppt/slides/slide5.xml" Id="R9a779155efbd44ce" /><Relationship Type="http://schemas.openxmlformats.org/officeDocument/2006/relationships/slide" Target="/ppt/slides/slide6.xml" Id="R94f33dd8fef6436f" /><Relationship Type="http://schemas.openxmlformats.org/officeDocument/2006/relationships/slide" Target="/ppt/slides/slide7.xml" Id="R28a36f26a93d46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8e4c154fb46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866d886b24ff7" /><Relationship Type="http://schemas.openxmlformats.org/officeDocument/2006/relationships/theme" Target="/ppt/slideMasters/theme/theme1.xml" Id="R451d360f8ecd4e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866d886b2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ee3c343b2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6824d80ad47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ca432d4f74a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0381ddfaa44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eb12ad9c1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3bf4615ac46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a3af47146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