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069a132de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2df5d16034703"/>
  </p:sldMasterIdLst>
  <p:sldIdLst>
    <p:sldId xmlns:r="http://schemas.openxmlformats.org/officeDocument/2006/relationships" id="256" r:id="R596579fe238b4c83"/>
    <p:sldId xmlns:r="http://schemas.openxmlformats.org/officeDocument/2006/relationships" id="257" r:id="Rbe2951e274084af7"/>
    <p:sldId xmlns:r="http://schemas.openxmlformats.org/officeDocument/2006/relationships" id="258" r:id="Rd1133c6ef6be4911"/>
    <p:sldId xmlns:r="http://schemas.openxmlformats.org/officeDocument/2006/relationships" id="259" r:id="R4f7d109b0e21484e"/>
    <p:sldId xmlns:r="http://schemas.openxmlformats.org/officeDocument/2006/relationships" id="260" r:id="R98286990f5b341f7"/>
    <p:sldId xmlns:r="http://schemas.openxmlformats.org/officeDocument/2006/relationships" id="261" r:id="R5e9330a6065347eb"/>
    <p:sldId xmlns:r="http://schemas.openxmlformats.org/officeDocument/2006/relationships" id="262" r:id="R4c1c4a338a9e44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2df5d16034703" /><Relationship Type="http://schemas.openxmlformats.org/officeDocument/2006/relationships/slide" Target="/ppt/slides/slide1.xml" Id="R596579fe238b4c83" /><Relationship Type="http://schemas.openxmlformats.org/officeDocument/2006/relationships/slide" Target="/ppt/slides/slide2.xml" Id="Rbe2951e274084af7" /><Relationship Type="http://schemas.openxmlformats.org/officeDocument/2006/relationships/slide" Target="/ppt/slides/slide3.xml" Id="Rd1133c6ef6be4911" /><Relationship Type="http://schemas.openxmlformats.org/officeDocument/2006/relationships/slide" Target="/ppt/slides/slide4.xml" Id="R4f7d109b0e21484e" /><Relationship Type="http://schemas.openxmlformats.org/officeDocument/2006/relationships/slide" Target="/ppt/slides/slide5.xml" Id="R98286990f5b341f7" /><Relationship Type="http://schemas.openxmlformats.org/officeDocument/2006/relationships/slide" Target="/ppt/slides/slide6.xml" Id="R5e9330a6065347eb" /><Relationship Type="http://schemas.openxmlformats.org/officeDocument/2006/relationships/slide" Target="/ppt/slides/slide7.xml" Id="R4c1c4a338a9e44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82bdd392e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ea22b5ff94996" /><Relationship Type="http://schemas.openxmlformats.org/officeDocument/2006/relationships/theme" Target="/ppt/slideMasters/theme/theme1.xml" Id="Rec54c9a85aa64d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ea22b5ff949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2b64e8e8846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932dad66640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8de071ecb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74cd01ee54a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b98e9577f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1b2f5f2064a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bd322bd65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BYGGMONTASJE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22 724 644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−6 367 572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−5 495 463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6 318 218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MESTERGRUPPEN PRODUKSJON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HOLDINGEN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ØSTENHEDEN ESPEN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Øvermarka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919 580 607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