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96709c16b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7b24343f540f6"/>
  </p:sldMasterIdLst>
  <p:sldIdLst>
    <p:sldId xmlns:r="http://schemas.openxmlformats.org/officeDocument/2006/relationships" id="256" r:id="R389dc6fbc85a4da9"/>
    <p:sldId xmlns:r="http://schemas.openxmlformats.org/officeDocument/2006/relationships" id="257" r:id="R67a1560d8a274711"/>
    <p:sldId xmlns:r="http://schemas.openxmlformats.org/officeDocument/2006/relationships" id="258" r:id="Rc731fc2138344ee2"/>
    <p:sldId xmlns:r="http://schemas.openxmlformats.org/officeDocument/2006/relationships" id="259" r:id="Ra81004eb846a4982"/>
    <p:sldId xmlns:r="http://schemas.openxmlformats.org/officeDocument/2006/relationships" id="260" r:id="Rf18f99fd02c34e43"/>
    <p:sldId xmlns:r="http://schemas.openxmlformats.org/officeDocument/2006/relationships" id="261" r:id="R87dce1a7e82d47a1"/>
    <p:sldId xmlns:r="http://schemas.openxmlformats.org/officeDocument/2006/relationships" id="262" r:id="Rcb9b7610229d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7b24343f540f6" /><Relationship Type="http://schemas.openxmlformats.org/officeDocument/2006/relationships/slide" Target="/ppt/slides/slide1.xml" Id="R389dc6fbc85a4da9" /><Relationship Type="http://schemas.openxmlformats.org/officeDocument/2006/relationships/slide" Target="/ppt/slides/slide2.xml" Id="R67a1560d8a274711" /><Relationship Type="http://schemas.openxmlformats.org/officeDocument/2006/relationships/slide" Target="/ppt/slides/slide3.xml" Id="Rc731fc2138344ee2" /><Relationship Type="http://schemas.openxmlformats.org/officeDocument/2006/relationships/slide" Target="/ppt/slides/slide4.xml" Id="Ra81004eb846a4982" /><Relationship Type="http://schemas.openxmlformats.org/officeDocument/2006/relationships/slide" Target="/ppt/slides/slide5.xml" Id="Rf18f99fd02c34e43" /><Relationship Type="http://schemas.openxmlformats.org/officeDocument/2006/relationships/slide" Target="/ppt/slides/slide6.xml" Id="R87dce1a7e82d47a1" /><Relationship Type="http://schemas.openxmlformats.org/officeDocument/2006/relationships/slide" Target="/ppt/slides/slide7.xml" Id="Rcb9b7610229d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e16fc44c9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20249f00a4678" /><Relationship Type="http://schemas.openxmlformats.org/officeDocument/2006/relationships/theme" Target="/ppt/slideMasters/theme/theme1.xml" Id="R91bc2ae35e21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20249f00a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517127bb1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1b4048dda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92083c19e4a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be6b27601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93db694de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5e7060b3f4e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bc96ad074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VANTOR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VANTOR RENHOLD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1 408 141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EVANGELINA 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TOR HALVARD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VANTOR RENHOLD AS</a:t>
            </a:r>
          </a:p>
        </p:txBody>
      </p:sp>
    </p:spTree>
  </p:cSld>
  <p:clrMapOvr>
    <a:masterClrMapping xmlns:a="http://schemas.openxmlformats.org/drawingml/2006/main"/>
  </p:clrMapOvr>
</p:sld>
</file>