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ed713aa6fb43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1d7a54ce4846e5"/>
  </p:sldMasterIdLst>
  <p:sldIdLst>
    <p:sldId xmlns:r="http://schemas.openxmlformats.org/officeDocument/2006/relationships" id="256" r:id="R389d7e52d60146f6"/>
    <p:sldId xmlns:r="http://schemas.openxmlformats.org/officeDocument/2006/relationships" id="257" r:id="R8a35bc1471034346"/>
    <p:sldId xmlns:r="http://schemas.openxmlformats.org/officeDocument/2006/relationships" id="258" r:id="R537d50271d0843c5"/>
    <p:sldId xmlns:r="http://schemas.openxmlformats.org/officeDocument/2006/relationships" id="259" r:id="R7e5f460998f24808"/>
    <p:sldId xmlns:r="http://schemas.openxmlformats.org/officeDocument/2006/relationships" id="260" r:id="R02a22e2e4c3e496d"/>
    <p:sldId xmlns:r="http://schemas.openxmlformats.org/officeDocument/2006/relationships" id="261" r:id="R23fc11e2c47c44d0"/>
    <p:sldId xmlns:r="http://schemas.openxmlformats.org/officeDocument/2006/relationships" id="262" r:id="R0425e57cd16f45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1d7a54ce4846e5" /><Relationship Type="http://schemas.openxmlformats.org/officeDocument/2006/relationships/slide" Target="/ppt/slides/slide1.xml" Id="R389d7e52d60146f6" /><Relationship Type="http://schemas.openxmlformats.org/officeDocument/2006/relationships/slide" Target="/ppt/slides/slide2.xml" Id="R8a35bc1471034346" /><Relationship Type="http://schemas.openxmlformats.org/officeDocument/2006/relationships/slide" Target="/ppt/slides/slide3.xml" Id="R537d50271d0843c5" /><Relationship Type="http://schemas.openxmlformats.org/officeDocument/2006/relationships/slide" Target="/ppt/slides/slide4.xml" Id="R7e5f460998f24808" /><Relationship Type="http://schemas.openxmlformats.org/officeDocument/2006/relationships/slide" Target="/ppt/slides/slide5.xml" Id="R02a22e2e4c3e496d" /><Relationship Type="http://schemas.openxmlformats.org/officeDocument/2006/relationships/slide" Target="/ppt/slides/slide6.xml" Id="R23fc11e2c47c44d0" /><Relationship Type="http://schemas.openxmlformats.org/officeDocument/2006/relationships/slide" Target="/ppt/slides/slide7.xml" Id="R0425e57cd16f45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feb52605441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0b01659984ede" /><Relationship Type="http://schemas.openxmlformats.org/officeDocument/2006/relationships/theme" Target="/ppt/slideMasters/theme/theme1.xml" Id="R1a84a7f4432e46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b0b01659984e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42a2b997141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ddc92981640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6bac034a94b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47c841c2145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ce723a64a47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11919e4bc43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0435fbf5548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 INVEST AS ble etablert [år] og holder til i Heggedal.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2 458 341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2 459 954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VEGAR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Gjellum vei 19A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1389 Heggedal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vegkri@live.no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919 306 149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