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389a52e3d4f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4f119d620f4d3a"/>
  </p:sldMasterIdLst>
  <p:sldIdLst>
    <p:sldId xmlns:r="http://schemas.openxmlformats.org/officeDocument/2006/relationships" id="256" r:id="R6fa35b63e9604f1e"/>
    <p:sldId xmlns:r="http://schemas.openxmlformats.org/officeDocument/2006/relationships" id="257" r:id="R84ec8c6397d44a5c"/>
    <p:sldId xmlns:r="http://schemas.openxmlformats.org/officeDocument/2006/relationships" id="258" r:id="R7a5518049e8f4851"/>
    <p:sldId xmlns:r="http://schemas.openxmlformats.org/officeDocument/2006/relationships" id="259" r:id="R77a2d53c51984765"/>
    <p:sldId xmlns:r="http://schemas.openxmlformats.org/officeDocument/2006/relationships" id="260" r:id="R59fb209a1138435d"/>
    <p:sldId xmlns:r="http://schemas.openxmlformats.org/officeDocument/2006/relationships" id="261" r:id="R7cd05c26eaab4b9f"/>
    <p:sldId xmlns:r="http://schemas.openxmlformats.org/officeDocument/2006/relationships" id="262" r:id="Rfafe5792e6e9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f119d620f4d3a" /><Relationship Type="http://schemas.openxmlformats.org/officeDocument/2006/relationships/slide" Target="/ppt/slides/slide1.xml" Id="R6fa35b63e9604f1e" /><Relationship Type="http://schemas.openxmlformats.org/officeDocument/2006/relationships/slide" Target="/ppt/slides/slide2.xml" Id="R84ec8c6397d44a5c" /><Relationship Type="http://schemas.openxmlformats.org/officeDocument/2006/relationships/slide" Target="/ppt/slides/slide3.xml" Id="R7a5518049e8f4851" /><Relationship Type="http://schemas.openxmlformats.org/officeDocument/2006/relationships/slide" Target="/ppt/slides/slide4.xml" Id="R77a2d53c51984765" /><Relationship Type="http://schemas.openxmlformats.org/officeDocument/2006/relationships/slide" Target="/ppt/slides/slide5.xml" Id="R59fb209a1138435d" /><Relationship Type="http://schemas.openxmlformats.org/officeDocument/2006/relationships/slide" Target="/ppt/slides/slide6.xml" Id="R7cd05c26eaab4b9f" /><Relationship Type="http://schemas.openxmlformats.org/officeDocument/2006/relationships/slide" Target="/ppt/slides/slide7.xml" Id="Rfafe5792e6e9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eed5ca28446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fe337981f4089" /><Relationship Type="http://schemas.openxmlformats.org/officeDocument/2006/relationships/theme" Target="/ppt/slideMasters/theme/theme1.xml" Id="R4045c44a2d8043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3fe337981f40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4dd986c11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97124df4e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02e502e1f43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d9ff950cf48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2ce7edc744a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8ad916c7d49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199569adf4c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BYGGFIRMA ARILD KNUTSEN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ARILD KNUTSEN AS ble etablert [år] og holder til i Høvåg.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4 494 321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286 627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2 197 308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2 804 999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Kjerkekilåsen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4770 Høvåg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919 283 513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