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7d0b9981a48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7c749518494945"/>
  </p:sldMasterIdLst>
  <p:sldIdLst>
    <p:sldId xmlns:r="http://schemas.openxmlformats.org/officeDocument/2006/relationships" id="256" r:id="R06e6884ceff846b5"/>
    <p:sldId xmlns:r="http://schemas.openxmlformats.org/officeDocument/2006/relationships" id="257" r:id="Rf8305f9194874fbc"/>
    <p:sldId xmlns:r="http://schemas.openxmlformats.org/officeDocument/2006/relationships" id="258" r:id="R29794965a6064df2"/>
    <p:sldId xmlns:r="http://schemas.openxmlformats.org/officeDocument/2006/relationships" id="259" r:id="Re452b28f3bb14c1a"/>
    <p:sldId xmlns:r="http://schemas.openxmlformats.org/officeDocument/2006/relationships" id="260" r:id="R2735f80e2bbc4cb7"/>
    <p:sldId xmlns:r="http://schemas.openxmlformats.org/officeDocument/2006/relationships" id="261" r:id="R78ae4190ae684538"/>
    <p:sldId xmlns:r="http://schemas.openxmlformats.org/officeDocument/2006/relationships" id="262" r:id="Rfe92e960086649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c749518494945" /><Relationship Type="http://schemas.openxmlformats.org/officeDocument/2006/relationships/slide" Target="/ppt/slides/slide1.xml" Id="R06e6884ceff846b5" /><Relationship Type="http://schemas.openxmlformats.org/officeDocument/2006/relationships/slide" Target="/ppt/slides/slide2.xml" Id="Rf8305f9194874fbc" /><Relationship Type="http://schemas.openxmlformats.org/officeDocument/2006/relationships/slide" Target="/ppt/slides/slide3.xml" Id="R29794965a6064df2" /><Relationship Type="http://schemas.openxmlformats.org/officeDocument/2006/relationships/slide" Target="/ppt/slides/slide4.xml" Id="Re452b28f3bb14c1a" /><Relationship Type="http://schemas.openxmlformats.org/officeDocument/2006/relationships/slide" Target="/ppt/slides/slide5.xml" Id="R2735f80e2bbc4cb7" /><Relationship Type="http://schemas.openxmlformats.org/officeDocument/2006/relationships/slide" Target="/ppt/slides/slide6.xml" Id="R78ae4190ae684538" /><Relationship Type="http://schemas.openxmlformats.org/officeDocument/2006/relationships/slide" Target="/ppt/slides/slide7.xml" Id="Rfe92e960086649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a4a74d8554e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ecbb8448145f3" /><Relationship Type="http://schemas.openxmlformats.org/officeDocument/2006/relationships/theme" Target="/ppt/slideMasters/theme/theme1.xml" Id="R86280c150efa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eecbb8448145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ef3abb9b845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7b8bdec834f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a7c2687ff4e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07284ffef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22c672a4e48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ae92ab2b04e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530bb128b45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