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ebbf2b4a244e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8a2936edbe4771"/>
  </p:sldMasterIdLst>
  <p:sldIdLst>
    <p:sldId xmlns:r="http://schemas.openxmlformats.org/officeDocument/2006/relationships" id="256" r:id="R2168993c432e4aea"/>
    <p:sldId xmlns:r="http://schemas.openxmlformats.org/officeDocument/2006/relationships" id="257" r:id="R4ba8d459ea6746a5"/>
    <p:sldId xmlns:r="http://schemas.openxmlformats.org/officeDocument/2006/relationships" id="258" r:id="Rfdc0d37c1d0147e2"/>
    <p:sldId xmlns:r="http://schemas.openxmlformats.org/officeDocument/2006/relationships" id="259" r:id="R0246dfa36831429e"/>
    <p:sldId xmlns:r="http://schemas.openxmlformats.org/officeDocument/2006/relationships" id="260" r:id="R0e81157d865e465a"/>
    <p:sldId xmlns:r="http://schemas.openxmlformats.org/officeDocument/2006/relationships" id="261" r:id="R1759d251211c41da"/>
    <p:sldId xmlns:r="http://schemas.openxmlformats.org/officeDocument/2006/relationships" id="262" r:id="R5715c9bb273444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a2936edbe4771" /><Relationship Type="http://schemas.openxmlformats.org/officeDocument/2006/relationships/slide" Target="/ppt/slides/slide1.xml" Id="R2168993c432e4aea" /><Relationship Type="http://schemas.openxmlformats.org/officeDocument/2006/relationships/slide" Target="/ppt/slides/slide2.xml" Id="R4ba8d459ea6746a5" /><Relationship Type="http://schemas.openxmlformats.org/officeDocument/2006/relationships/slide" Target="/ppt/slides/slide3.xml" Id="Rfdc0d37c1d0147e2" /><Relationship Type="http://schemas.openxmlformats.org/officeDocument/2006/relationships/slide" Target="/ppt/slides/slide4.xml" Id="R0246dfa36831429e" /><Relationship Type="http://schemas.openxmlformats.org/officeDocument/2006/relationships/slide" Target="/ppt/slides/slide5.xml" Id="R0e81157d865e465a" /><Relationship Type="http://schemas.openxmlformats.org/officeDocument/2006/relationships/slide" Target="/ppt/slides/slide6.xml" Id="R1759d251211c41da" /><Relationship Type="http://schemas.openxmlformats.org/officeDocument/2006/relationships/slide" Target="/ppt/slides/slide7.xml" Id="R5715c9bb273444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37e11258d4c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1c252908546c3" /><Relationship Type="http://schemas.openxmlformats.org/officeDocument/2006/relationships/theme" Target="/ppt/slideMasters/theme/theme1.xml" Id="R00a58930cef441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01c252908546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9f6dc40a74e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d6e346f4643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ce7019a3e4c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9688999f644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daa280a754e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6499fed8545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ea5fd5f584c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UTGÅRDSLØKKEN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Vogellund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