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3692a28193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61b9fe04664f51"/>
  </p:sldMasterIdLst>
  <p:sldIdLst>
    <p:sldId xmlns:r="http://schemas.openxmlformats.org/officeDocument/2006/relationships" id="256" r:id="R2fc947abb78f409c"/>
    <p:sldId xmlns:r="http://schemas.openxmlformats.org/officeDocument/2006/relationships" id="257" r:id="R6c7cdfa9702d4b02"/>
    <p:sldId xmlns:r="http://schemas.openxmlformats.org/officeDocument/2006/relationships" id="258" r:id="R1c16b0591d54474e"/>
    <p:sldId xmlns:r="http://schemas.openxmlformats.org/officeDocument/2006/relationships" id="259" r:id="Ra7591835f0094608"/>
    <p:sldId xmlns:r="http://schemas.openxmlformats.org/officeDocument/2006/relationships" id="260" r:id="R82fd6e37bcbc4e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1b9fe04664f51" /><Relationship Type="http://schemas.openxmlformats.org/officeDocument/2006/relationships/slide" Target="/ppt/slides/slide1.xml" Id="R2fc947abb78f409c" /><Relationship Type="http://schemas.openxmlformats.org/officeDocument/2006/relationships/slide" Target="/ppt/slides/slide2.xml" Id="R6c7cdfa9702d4b02" /><Relationship Type="http://schemas.openxmlformats.org/officeDocument/2006/relationships/slide" Target="/ppt/slides/slide3.xml" Id="R1c16b0591d54474e" /><Relationship Type="http://schemas.openxmlformats.org/officeDocument/2006/relationships/slide" Target="/ppt/slides/slide4.xml" Id="Ra7591835f0094608" /><Relationship Type="http://schemas.openxmlformats.org/officeDocument/2006/relationships/slide" Target="/ppt/slides/slide5.xml" Id="R82fd6e37bcbc4e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ed8e1751f40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3cd759e5f4240" /><Relationship Type="http://schemas.openxmlformats.org/officeDocument/2006/relationships/theme" Target="/ppt/slideMasters/theme/theme1.xml" Id="R2c938a5a3a3f4b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a3cd759e5f42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0e61e7a5845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65f758c86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ddc97d9bf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b5e0ff75c4d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67b1050f44c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