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c36aef65f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d7f882f0a4da4"/>
  </p:sldMasterIdLst>
  <p:sldIdLst>
    <p:sldId xmlns:r="http://schemas.openxmlformats.org/officeDocument/2006/relationships" id="256" r:id="R8b411281b4b44c1d"/>
    <p:sldId xmlns:r="http://schemas.openxmlformats.org/officeDocument/2006/relationships" id="257" r:id="R506957dae1394579"/>
    <p:sldId xmlns:r="http://schemas.openxmlformats.org/officeDocument/2006/relationships" id="258" r:id="R8da122d7c2144983"/>
    <p:sldId xmlns:r="http://schemas.openxmlformats.org/officeDocument/2006/relationships" id="259" r:id="R24ec19bc9b464ccb"/>
    <p:sldId xmlns:r="http://schemas.openxmlformats.org/officeDocument/2006/relationships" id="260" r:id="R82356929f3cf489d"/>
    <p:sldId xmlns:r="http://schemas.openxmlformats.org/officeDocument/2006/relationships" id="261" r:id="Rf09d6a3635ca415f"/>
    <p:sldId xmlns:r="http://schemas.openxmlformats.org/officeDocument/2006/relationships" id="262" r:id="Re482cf09f80d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d7f882f0a4da4" /><Relationship Type="http://schemas.openxmlformats.org/officeDocument/2006/relationships/slide" Target="/ppt/slides/slide1.xml" Id="R8b411281b4b44c1d" /><Relationship Type="http://schemas.openxmlformats.org/officeDocument/2006/relationships/slide" Target="/ppt/slides/slide2.xml" Id="R506957dae1394579" /><Relationship Type="http://schemas.openxmlformats.org/officeDocument/2006/relationships/slide" Target="/ppt/slides/slide3.xml" Id="R8da122d7c2144983" /><Relationship Type="http://schemas.openxmlformats.org/officeDocument/2006/relationships/slide" Target="/ppt/slides/slide4.xml" Id="R24ec19bc9b464ccb" /><Relationship Type="http://schemas.openxmlformats.org/officeDocument/2006/relationships/slide" Target="/ppt/slides/slide5.xml" Id="R82356929f3cf489d" /><Relationship Type="http://schemas.openxmlformats.org/officeDocument/2006/relationships/slide" Target="/ppt/slides/slide6.xml" Id="Rf09d6a3635ca415f" /><Relationship Type="http://schemas.openxmlformats.org/officeDocument/2006/relationships/slide" Target="/ppt/slides/slide7.xml" Id="Re482cf09f80d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28f01a401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cfec5355240c5" /><Relationship Type="http://schemas.openxmlformats.org/officeDocument/2006/relationships/theme" Target="/ppt/slideMasters/theme/theme1.xml" Id="Rfcc4c585ea9f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cfec53552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b32ef91a5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b825f81d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84bd2305a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254c26de1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c3f8b094944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6e380406944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e9d30777b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