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303bf5f35442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fb3d2bd43a4e8f"/>
  </p:sldMasterIdLst>
  <p:sldIdLst>
    <p:sldId xmlns:r="http://schemas.openxmlformats.org/officeDocument/2006/relationships" id="256" r:id="Rf87b0ddd614c497c"/>
    <p:sldId xmlns:r="http://schemas.openxmlformats.org/officeDocument/2006/relationships" id="257" r:id="R15ad8b82a9614cc4"/>
    <p:sldId xmlns:r="http://schemas.openxmlformats.org/officeDocument/2006/relationships" id="258" r:id="Raa1a67bdba5740a3"/>
    <p:sldId xmlns:r="http://schemas.openxmlformats.org/officeDocument/2006/relationships" id="259" r:id="R80e1e9357f8d4db9"/>
    <p:sldId xmlns:r="http://schemas.openxmlformats.org/officeDocument/2006/relationships" id="260" r:id="R3026724ec39c44b5"/>
    <p:sldId xmlns:r="http://schemas.openxmlformats.org/officeDocument/2006/relationships" id="261" r:id="Rd1c721fa12fb4a00"/>
    <p:sldId xmlns:r="http://schemas.openxmlformats.org/officeDocument/2006/relationships" id="262" r:id="Rbad8253c262649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fb3d2bd43a4e8f" /><Relationship Type="http://schemas.openxmlformats.org/officeDocument/2006/relationships/slide" Target="/ppt/slides/slide1.xml" Id="Rf87b0ddd614c497c" /><Relationship Type="http://schemas.openxmlformats.org/officeDocument/2006/relationships/slide" Target="/ppt/slides/slide2.xml" Id="R15ad8b82a9614cc4" /><Relationship Type="http://schemas.openxmlformats.org/officeDocument/2006/relationships/slide" Target="/ppt/slides/slide3.xml" Id="Raa1a67bdba5740a3" /><Relationship Type="http://schemas.openxmlformats.org/officeDocument/2006/relationships/slide" Target="/ppt/slides/slide4.xml" Id="R80e1e9357f8d4db9" /><Relationship Type="http://schemas.openxmlformats.org/officeDocument/2006/relationships/slide" Target="/ppt/slides/slide5.xml" Id="R3026724ec39c44b5" /><Relationship Type="http://schemas.openxmlformats.org/officeDocument/2006/relationships/slide" Target="/ppt/slides/slide6.xml" Id="Rd1c721fa12fb4a00" /><Relationship Type="http://schemas.openxmlformats.org/officeDocument/2006/relationships/slide" Target="/ppt/slides/slide7.xml" Id="Rbad8253c262649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b85ca666e94b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2e1d49a6d40f0" /><Relationship Type="http://schemas.openxmlformats.org/officeDocument/2006/relationships/theme" Target="/ppt/slideMasters/theme/theme1.xml" Id="R33366cfadd5d4f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c2e1d49a6d40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3dd1957d34f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861ae0feb40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9470feb0e41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a1527a8bb44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3a7d1e2664e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038edb81a4b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b5b48978449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MOHANA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MOHANA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6 027 851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33 613 395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39 130 523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MARIANNE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Vestvikvegen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