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e78371c9d340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4820b0aa814657"/>
  </p:sldMasterIdLst>
  <p:sldIdLst>
    <p:sldId xmlns:r="http://schemas.openxmlformats.org/officeDocument/2006/relationships" id="256" r:id="Rf674fbe96e6c448a"/>
    <p:sldId xmlns:r="http://schemas.openxmlformats.org/officeDocument/2006/relationships" id="257" r:id="R7c1bc82e7c234470"/>
    <p:sldId xmlns:r="http://schemas.openxmlformats.org/officeDocument/2006/relationships" id="258" r:id="Rf44505e35ee747b4"/>
    <p:sldId xmlns:r="http://schemas.openxmlformats.org/officeDocument/2006/relationships" id="259" r:id="R78a6b5e749614fd4"/>
    <p:sldId xmlns:r="http://schemas.openxmlformats.org/officeDocument/2006/relationships" id="260" r:id="Rab8d6307a9644b9d"/>
    <p:sldId xmlns:r="http://schemas.openxmlformats.org/officeDocument/2006/relationships" id="261" r:id="Rb801874f32314d60"/>
    <p:sldId xmlns:r="http://schemas.openxmlformats.org/officeDocument/2006/relationships" id="262" r:id="R3ee6ab39da3245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4820b0aa814657" /><Relationship Type="http://schemas.openxmlformats.org/officeDocument/2006/relationships/slide" Target="/ppt/slides/slide1.xml" Id="Rf674fbe96e6c448a" /><Relationship Type="http://schemas.openxmlformats.org/officeDocument/2006/relationships/slide" Target="/ppt/slides/slide2.xml" Id="R7c1bc82e7c234470" /><Relationship Type="http://schemas.openxmlformats.org/officeDocument/2006/relationships/slide" Target="/ppt/slides/slide3.xml" Id="Rf44505e35ee747b4" /><Relationship Type="http://schemas.openxmlformats.org/officeDocument/2006/relationships/slide" Target="/ppt/slides/slide4.xml" Id="R78a6b5e749614fd4" /><Relationship Type="http://schemas.openxmlformats.org/officeDocument/2006/relationships/slide" Target="/ppt/slides/slide5.xml" Id="Rab8d6307a9644b9d" /><Relationship Type="http://schemas.openxmlformats.org/officeDocument/2006/relationships/slide" Target="/ppt/slides/slide6.xml" Id="Rb801874f32314d60" /><Relationship Type="http://schemas.openxmlformats.org/officeDocument/2006/relationships/slide" Target="/ppt/slides/slide7.xml" Id="R3ee6ab39da3245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eb4a0f5ef4f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f5a30b0154bbd" /><Relationship Type="http://schemas.openxmlformats.org/officeDocument/2006/relationships/theme" Target="/ppt/slideMasters/theme/theme1.xml" Id="R3f5ceee8c7d54b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df5a30b015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67958da3745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001e4fa6645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5e76d77d847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184e8e53f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6cd1f148e40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8e0ece81b43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136df581a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HJERTÅS ANDERS STRAND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