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948dc370ab44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df24ba65424978"/>
  </p:sldMasterIdLst>
  <p:sldIdLst>
    <p:sldId xmlns:r="http://schemas.openxmlformats.org/officeDocument/2006/relationships" id="256" r:id="R646bf2a82dac4d6b"/>
    <p:sldId xmlns:r="http://schemas.openxmlformats.org/officeDocument/2006/relationships" id="257" r:id="R334b44f1bc98475f"/>
    <p:sldId xmlns:r="http://schemas.openxmlformats.org/officeDocument/2006/relationships" id="258" r:id="R2739c631006448db"/>
    <p:sldId xmlns:r="http://schemas.openxmlformats.org/officeDocument/2006/relationships" id="259" r:id="Re831950b740d4e4d"/>
    <p:sldId xmlns:r="http://schemas.openxmlformats.org/officeDocument/2006/relationships" id="260" r:id="Rfb9e0fa4eaf14721"/>
    <p:sldId xmlns:r="http://schemas.openxmlformats.org/officeDocument/2006/relationships" id="261" r:id="R8ec5ccb3d55a42f6"/>
    <p:sldId xmlns:r="http://schemas.openxmlformats.org/officeDocument/2006/relationships" id="262" r:id="Rf4e275896ade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f24ba65424978" /><Relationship Type="http://schemas.openxmlformats.org/officeDocument/2006/relationships/slide" Target="/ppt/slides/slide1.xml" Id="R646bf2a82dac4d6b" /><Relationship Type="http://schemas.openxmlformats.org/officeDocument/2006/relationships/slide" Target="/ppt/slides/slide2.xml" Id="R334b44f1bc98475f" /><Relationship Type="http://schemas.openxmlformats.org/officeDocument/2006/relationships/slide" Target="/ppt/slides/slide3.xml" Id="R2739c631006448db" /><Relationship Type="http://schemas.openxmlformats.org/officeDocument/2006/relationships/slide" Target="/ppt/slides/slide4.xml" Id="Re831950b740d4e4d" /><Relationship Type="http://schemas.openxmlformats.org/officeDocument/2006/relationships/slide" Target="/ppt/slides/slide5.xml" Id="Rfb9e0fa4eaf14721" /><Relationship Type="http://schemas.openxmlformats.org/officeDocument/2006/relationships/slide" Target="/ppt/slides/slide6.xml" Id="R8ec5ccb3d55a42f6" /><Relationship Type="http://schemas.openxmlformats.org/officeDocument/2006/relationships/slide" Target="/ppt/slides/slide7.xml" Id="Rf4e275896ade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faea639b42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28cec1f4da4e75" /><Relationship Type="http://schemas.openxmlformats.org/officeDocument/2006/relationships/theme" Target="/ppt/slideMasters/theme/theme1.xml" Id="Redb88e64fd8e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28cec1f4da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9bb20ce43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0a3672be4c479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ed21e840a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4037d075c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8f1607bf54c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dbf108e142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ef7228da0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TRINTIN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TRINTIN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672 032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4 158 497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4 181 733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THRINE HELEN HOEL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Thrine Hoel, Glostrupveien 123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919 082 186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TRINTIN AS</a:t>
            </a:r>
          </a:p>
        </p:txBody>
      </p:sp>
    </p:spTree>
  </p:cSld>
  <p:clrMapOvr>
    <a:masterClrMapping xmlns:a="http://schemas.openxmlformats.org/drawingml/2006/main"/>
  </p:clrMapOvr>
</p:sld>
</file>