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2ef6c3402d40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7a20e9031a42f3"/>
  </p:sldMasterIdLst>
  <p:sldIdLst>
    <p:sldId xmlns:r="http://schemas.openxmlformats.org/officeDocument/2006/relationships" id="256" r:id="Rf6a12b9893204ea7"/>
    <p:sldId xmlns:r="http://schemas.openxmlformats.org/officeDocument/2006/relationships" id="257" r:id="Rd352592e19e54ec8"/>
    <p:sldId xmlns:r="http://schemas.openxmlformats.org/officeDocument/2006/relationships" id="258" r:id="Ra057a79a7e9444ac"/>
    <p:sldId xmlns:r="http://schemas.openxmlformats.org/officeDocument/2006/relationships" id="259" r:id="R2fd42a017b564a5f"/>
    <p:sldId xmlns:r="http://schemas.openxmlformats.org/officeDocument/2006/relationships" id="260" r:id="R8afc465cda1141c8"/>
    <p:sldId xmlns:r="http://schemas.openxmlformats.org/officeDocument/2006/relationships" id="261" r:id="Rf8035ee10b8b4221"/>
    <p:sldId xmlns:r="http://schemas.openxmlformats.org/officeDocument/2006/relationships" id="262" r:id="Rbfd912765d1946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7a20e9031a42f3" /><Relationship Type="http://schemas.openxmlformats.org/officeDocument/2006/relationships/slide" Target="/ppt/slides/slide1.xml" Id="Rf6a12b9893204ea7" /><Relationship Type="http://schemas.openxmlformats.org/officeDocument/2006/relationships/slide" Target="/ppt/slides/slide2.xml" Id="Rd352592e19e54ec8" /><Relationship Type="http://schemas.openxmlformats.org/officeDocument/2006/relationships/slide" Target="/ppt/slides/slide3.xml" Id="Ra057a79a7e9444ac" /><Relationship Type="http://schemas.openxmlformats.org/officeDocument/2006/relationships/slide" Target="/ppt/slides/slide4.xml" Id="R2fd42a017b564a5f" /><Relationship Type="http://schemas.openxmlformats.org/officeDocument/2006/relationships/slide" Target="/ppt/slides/slide5.xml" Id="R8afc465cda1141c8" /><Relationship Type="http://schemas.openxmlformats.org/officeDocument/2006/relationships/slide" Target="/ppt/slides/slide6.xml" Id="Rf8035ee10b8b4221" /><Relationship Type="http://schemas.openxmlformats.org/officeDocument/2006/relationships/slide" Target="/ppt/slides/slide7.xml" Id="Rbfd912765d1946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04d3bd4eb844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747998284490e" /><Relationship Type="http://schemas.openxmlformats.org/officeDocument/2006/relationships/theme" Target="/ppt/slideMasters/theme/theme1.xml" Id="R4c22736f48b647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a74799828449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13efef66b4d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166ced5ee4c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792231b1743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9fce145de4e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1cb53d64740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7ed84c5914f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abd341b9c44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GULLFJELLET BEMANNING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GULLFJELLET BEMANNING AS ble etablert [år] og holder til i Godvik.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259 031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−659 957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22 212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B7PEOPLE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RUBEN ANDREAS  –  44,0 %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ERA HOLDING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Alvøveien 160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5179 Godvik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919 047 607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