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c651891e584c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2fb11b41924375"/>
  </p:sldMasterIdLst>
  <p:sldIdLst>
    <p:sldId xmlns:r="http://schemas.openxmlformats.org/officeDocument/2006/relationships" id="256" r:id="R6d7b6ed5e5dd4e3a"/>
    <p:sldId xmlns:r="http://schemas.openxmlformats.org/officeDocument/2006/relationships" id="257" r:id="R144b472bae144700"/>
    <p:sldId xmlns:r="http://schemas.openxmlformats.org/officeDocument/2006/relationships" id="258" r:id="Rcd8625a65ece4158"/>
    <p:sldId xmlns:r="http://schemas.openxmlformats.org/officeDocument/2006/relationships" id="259" r:id="R37c603dfcf0e4157"/>
    <p:sldId xmlns:r="http://schemas.openxmlformats.org/officeDocument/2006/relationships" id="260" r:id="R376c41a392fc4fea"/>
    <p:sldId xmlns:r="http://schemas.openxmlformats.org/officeDocument/2006/relationships" id="261" r:id="Re5a39aec40914274"/>
    <p:sldId xmlns:r="http://schemas.openxmlformats.org/officeDocument/2006/relationships" id="262" r:id="R08d8680c130b40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2fb11b41924375" /><Relationship Type="http://schemas.openxmlformats.org/officeDocument/2006/relationships/slide" Target="/ppt/slides/slide1.xml" Id="R6d7b6ed5e5dd4e3a" /><Relationship Type="http://schemas.openxmlformats.org/officeDocument/2006/relationships/slide" Target="/ppt/slides/slide2.xml" Id="R144b472bae144700" /><Relationship Type="http://schemas.openxmlformats.org/officeDocument/2006/relationships/slide" Target="/ppt/slides/slide3.xml" Id="Rcd8625a65ece4158" /><Relationship Type="http://schemas.openxmlformats.org/officeDocument/2006/relationships/slide" Target="/ppt/slides/slide4.xml" Id="R37c603dfcf0e4157" /><Relationship Type="http://schemas.openxmlformats.org/officeDocument/2006/relationships/slide" Target="/ppt/slides/slide5.xml" Id="R376c41a392fc4fea" /><Relationship Type="http://schemas.openxmlformats.org/officeDocument/2006/relationships/slide" Target="/ppt/slides/slide6.xml" Id="Re5a39aec40914274" /><Relationship Type="http://schemas.openxmlformats.org/officeDocument/2006/relationships/slide" Target="/ppt/slides/slide7.xml" Id="R08d8680c130b40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986aa0858d4a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3f19202f84af8" /><Relationship Type="http://schemas.openxmlformats.org/officeDocument/2006/relationships/theme" Target="/ppt/slideMasters/theme/theme1.xml" Id="R949afe3b6b7d40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d3f19202f84a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2fe58105249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f6682865943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3f42b0a3a4f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7ddc4ffad42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e1696080141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257b728ad43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89677193e44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DOGMAN BUTIKKER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DOGMAN BUTIKKER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DOGMAN BUTIKKER AS ble etablert [år] og holder til i Østerås.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DOGMAN BUTIKKER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DOGMAN BUTIKKER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DOGMAN BUTIKKER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151 014 996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730 627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−1 191 393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1 839 590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55 492 380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DOGMAN BUTIKKER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DOGMAN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DOGMAN BUTIKKER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Grini Næringspark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1361 Østerås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+46424422277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lina.bollvik@dogman.se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919 026 421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DOGMAN BUTIKKER AS</a:t>
            </a:r>
          </a:p>
        </p:txBody>
      </p:sp>
    </p:spTree>
  </p:cSld>
  <p:clrMapOvr>
    <a:masterClrMapping xmlns:a="http://schemas.openxmlformats.org/drawingml/2006/main"/>
  </p:clrMapOvr>
</p:sld>
</file>