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97a76ac6ac42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c042b862ff4669"/>
  </p:sldMasterIdLst>
  <p:sldIdLst>
    <p:sldId xmlns:r="http://schemas.openxmlformats.org/officeDocument/2006/relationships" id="256" r:id="R2760ece334a14857"/>
    <p:sldId xmlns:r="http://schemas.openxmlformats.org/officeDocument/2006/relationships" id="257" r:id="R9a7a4a34bb19480b"/>
    <p:sldId xmlns:r="http://schemas.openxmlformats.org/officeDocument/2006/relationships" id="258" r:id="R3aa5ba3bdaa548ad"/>
    <p:sldId xmlns:r="http://schemas.openxmlformats.org/officeDocument/2006/relationships" id="259" r:id="Rb6b1d3a33877468a"/>
    <p:sldId xmlns:r="http://schemas.openxmlformats.org/officeDocument/2006/relationships" id="260" r:id="R452b4c81da694e3c"/>
    <p:sldId xmlns:r="http://schemas.openxmlformats.org/officeDocument/2006/relationships" id="261" r:id="Ra5acea47b22d445f"/>
    <p:sldId xmlns:r="http://schemas.openxmlformats.org/officeDocument/2006/relationships" id="262" r:id="Rd4ead40e7a9d46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042b862ff4669" /><Relationship Type="http://schemas.openxmlformats.org/officeDocument/2006/relationships/slide" Target="/ppt/slides/slide1.xml" Id="R2760ece334a14857" /><Relationship Type="http://schemas.openxmlformats.org/officeDocument/2006/relationships/slide" Target="/ppt/slides/slide2.xml" Id="R9a7a4a34bb19480b" /><Relationship Type="http://schemas.openxmlformats.org/officeDocument/2006/relationships/slide" Target="/ppt/slides/slide3.xml" Id="R3aa5ba3bdaa548ad" /><Relationship Type="http://schemas.openxmlformats.org/officeDocument/2006/relationships/slide" Target="/ppt/slides/slide4.xml" Id="Rb6b1d3a33877468a" /><Relationship Type="http://schemas.openxmlformats.org/officeDocument/2006/relationships/slide" Target="/ppt/slides/slide5.xml" Id="R452b4c81da694e3c" /><Relationship Type="http://schemas.openxmlformats.org/officeDocument/2006/relationships/slide" Target="/ppt/slides/slide6.xml" Id="Ra5acea47b22d445f" /><Relationship Type="http://schemas.openxmlformats.org/officeDocument/2006/relationships/slide" Target="/ppt/slides/slide7.xml" Id="Rd4ead40e7a9d46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eb775788f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4663f38b14dcd" /><Relationship Type="http://schemas.openxmlformats.org/officeDocument/2006/relationships/theme" Target="/ppt/slideMasters/theme/theme1.xml" Id="Rcd87aace48c74f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4663f38b14d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c015c87cb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f11e298f6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b7e0e67fd43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08e99e990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c7935944040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badae5c3f43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28b1a2b3847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 WANG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15 238 492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16 128 229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WARNCKE-WANG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Thereses gate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